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1"/>
  </p:sldMasterIdLst>
  <p:notesMasterIdLst>
    <p:notesMasterId r:id="rId23"/>
  </p:notesMasterIdLst>
  <p:handoutMasterIdLst>
    <p:handoutMasterId r:id="rId24"/>
  </p:handoutMasterIdLst>
  <p:sldIdLst>
    <p:sldId id="1203" r:id="rId2"/>
    <p:sldId id="1705" r:id="rId3"/>
    <p:sldId id="1798" r:id="rId4"/>
    <p:sldId id="1796" r:id="rId5"/>
    <p:sldId id="1781" r:id="rId6"/>
    <p:sldId id="1794" r:id="rId7"/>
    <p:sldId id="1804" r:id="rId8"/>
    <p:sldId id="1805" r:id="rId9"/>
    <p:sldId id="1806" r:id="rId10"/>
    <p:sldId id="1807" r:id="rId11"/>
    <p:sldId id="1808" r:id="rId12"/>
    <p:sldId id="1809" r:id="rId13"/>
    <p:sldId id="1810" r:id="rId14"/>
    <p:sldId id="1811" r:id="rId15"/>
    <p:sldId id="1812" r:id="rId16"/>
    <p:sldId id="1813" r:id="rId17"/>
    <p:sldId id="1814" r:id="rId18"/>
    <p:sldId id="1815" r:id="rId19"/>
    <p:sldId id="1800" r:id="rId20"/>
    <p:sldId id="1802" r:id="rId21"/>
    <p:sldId id="1816" r:id="rId22"/>
  </p:sldIdLst>
  <p:sldSz cx="10688638" cy="7562850"/>
  <p:notesSz cx="9929813" cy="6797675"/>
  <p:defaultTextStyle>
    <a:defPPr>
      <a:defRPr lang="en-US"/>
    </a:defPPr>
    <a:lvl1pPr marL="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960">
          <p15:clr>
            <a:srgbClr val="A4A3A4"/>
          </p15:clr>
        </p15:guide>
        <p15:guide id="2" orient="horz" pos="4763">
          <p15:clr>
            <a:srgbClr val="A4A3A4"/>
          </p15:clr>
        </p15:guide>
        <p15:guide id="3" orient="horz">
          <p15:clr>
            <a:srgbClr val="A4A3A4"/>
          </p15:clr>
        </p15:guide>
        <p15:guide id="4" orient="horz" pos="794">
          <p15:clr>
            <a:srgbClr val="A4A3A4"/>
          </p15:clr>
        </p15:guide>
        <p15:guide id="5" orient="horz" pos="1588">
          <p15:clr>
            <a:srgbClr val="A4A3A4"/>
          </p15:clr>
        </p15:guide>
        <p15:guide id="6" orient="horz" pos="2382">
          <p15:clr>
            <a:srgbClr val="A4A3A4"/>
          </p15:clr>
        </p15:guide>
        <p15:guide id="7" orient="horz" pos="3177">
          <p15:clr>
            <a:srgbClr val="A4A3A4"/>
          </p15:clr>
        </p15:guide>
        <p15:guide id="8" pos="6616">
          <p15:clr>
            <a:srgbClr val="A4A3A4"/>
          </p15:clr>
        </p15:guide>
        <p15:guide id="9" pos="6500">
          <p15:clr>
            <a:srgbClr val="A4A3A4"/>
          </p15:clr>
        </p15:guide>
        <p15:guide id="10" pos="3400">
          <p15:clr>
            <a:srgbClr val="A4A3A4"/>
          </p15:clr>
        </p15:guide>
        <p15:guide id="11" pos="114">
          <p15:clr>
            <a:srgbClr val="A4A3A4"/>
          </p15:clr>
        </p15:guide>
        <p15:guide id="12" orient="horz" pos="3681">
          <p15:clr>
            <a:srgbClr val="A4A3A4"/>
          </p15:clr>
        </p15:guide>
        <p15:guide id="13" orient="horz" pos="45">
          <p15:clr>
            <a:srgbClr val="A4A3A4"/>
          </p15:clr>
        </p15:guide>
        <p15:guide id="14" orient="horz" pos="740">
          <p15:clr>
            <a:srgbClr val="A4A3A4"/>
          </p15:clr>
        </p15:guide>
        <p15:guide id="15" orient="horz" pos="2568">
          <p15:clr>
            <a:srgbClr val="A4A3A4"/>
          </p15:clr>
        </p15:guide>
        <p15:guide id="16" orient="horz" pos="3902">
          <p15:clr>
            <a:srgbClr val="A4A3A4"/>
          </p15:clr>
        </p15:guide>
        <p15:guide id="17" orient="horz" pos="2075">
          <p15:clr>
            <a:srgbClr val="A4A3A4"/>
          </p15:clr>
        </p15:guide>
        <p15:guide id="18" pos="6262">
          <p15:clr>
            <a:srgbClr val="A4A3A4"/>
          </p15:clr>
        </p15:guide>
        <p15:guide id="19" pos="3465">
          <p15:clr>
            <a:srgbClr val="A4A3A4"/>
          </p15:clr>
        </p15:guide>
        <p15:guide id="20" pos="1741">
          <p15:clr>
            <a:srgbClr val="A4A3A4"/>
          </p15:clr>
        </p15:guide>
        <p15:guide id="21" pos="32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3105" userDrawn="1">
          <p15:clr>
            <a:srgbClr val="A4A3A4"/>
          </p15:clr>
        </p15:guide>
        <p15:guide id="4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83A6"/>
    <a:srgbClr val="A4ADB2"/>
    <a:srgbClr val="8994A9"/>
    <a:srgbClr val="F42334"/>
    <a:srgbClr val="000000"/>
    <a:srgbClr val="F5F5F5"/>
    <a:srgbClr val="5EF828"/>
    <a:srgbClr val="768591"/>
    <a:srgbClr val="008000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84" autoAdjust="0"/>
    <p:restoredTop sz="96730" autoAdjust="0"/>
  </p:normalViewPr>
  <p:slideViewPr>
    <p:cSldViewPr snapToGrid="0" snapToObjects="1" showGuides="1">
      <p:cViewPr>
        <p:scale>
          <a:sx n="90" d="100"/>
          <a:sy n="90" d="100"/>
        </p:scale>
        <p:origin x="-1746" y="-408"/>
      </p:cViewPr>
      <p:guideLst>
        <p:guide orient="horz" pos="3867"/>
        <p:guide orient="horz" pos="4763"/>
        <p:guide orient="horz"/>
        <p:guide orient="horz" pos="1333"/>
        <p:guide orient="horz" pos="1608"/>
        <p:guide orient="horz" pos="2508"/>
        <p:guide orient="horz" pos="3070"/>
        <p:guide orient="horz" pos="3405"/>
        <p:guide orient="horz" pos="45"/>
        <p:guide orient="horz" pos="740"/>
        <p:guide orient="horz" pos="2568"/>
        <p:guide orient="horz" pos="2960"/>
        <p:guide orient="horz" pos="2016"/>
        <p:guide pos="6618"/>
        <p:guide pos="6346"/>
        <p:guide pos="3057"/>
        <p:guide pos="114"/>
        <p:guide pos="3704"/>
        <p:guide pos="4293"/>
        <p:guide pos="1481"/>
        <p:guide pos="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900"/>
    </p:cViewPr>
  </p:sorterViewPr>
  <p:notesViewPr>
    <p:cSldViewPr snapToGrid="0" snapToObjects="1">
      <p:cViewPr varScale="1">
        <p:scale>
          <a:sx n="115" d="100"/>
          <a:sy n="115" d="100"/>
        </p:scale>
        <p:origin x="-2118" y="-102"/>
      </p:cViewPr>
      <p:guideLst>
        <p:guide orient="horz" pos="1985"/>
        <p:guide orient="horz" pos="2142"/>
        <p:guide pos="3155"/>
        <p:guide pos="3129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69302394759932"/>
          <c:y val="4.3629559900755562E-3"/>
          <c:w val="0.82592102715213767"/>
          <c:h val="0.576334580405360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Объекты ОАО "ОЭМК"</c:v>
                </c:pt>
              </c:strCache>
            </c:strRef>
          </c:tx>
          <c:spPr>
            <a:solidFill>
              <a:srgbClr val="A4ADB2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A4ADB2"/>
              </a:solidFill>
            </c:spPr>
          </c:dPt>
          <c:dPt>
            <c:idx val="3"/>
            <c:invertIfNegative val="0"/>
            <c:bubble3D val="0"/>
          </c:dPt>
          <c:cat>
            <c:numRef>
              <c:f>Лист1!$A$2:$A$9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Лист1!$B$2:$B$9</c:f>
              <c:numCache>
                <c:formatCode>0</c:formatCode>
                <c:ptCount val="8"/>
                <c:pt idx="0">
                  <c:v>38</c:v>
                </c:pt>
                <c:pt idx="1">
                  <c:v>55</c:v>
                </c:pt>
                <c:pt idx="2">
                  <c:v>52</c:v>
                </c:pt>
                <c:pt idx="3">
                  <c:v>293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Объекты ОАО "Лебединский ГОК""</c:v>
                </c:pt>
              </c:strCache>
            </c:strRef>
          </c:tx>
          <c:invertIfNegative val="0"/>
          <c:cat>
            <c:numRef>
              <c:f>Лист1!$A$2:$A$9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Лист1!$C$2:$C$9</c:f>
              <c:numCache>
                <c:formatCode>0</c:formatCode>
                <c:ptCount val="8"/>
                <c:pt idx="0">
                  <c:v>38</c:v>
                </c:pt>
                <c:pt idx="1">
                  <c:v>385</c:v>
                </c:pt>
                <c:pt idx="2">
                  <c:v>3626</c:v>
                </c:pt>
                <c:pt idx="3">
                  <c:v>2555</c:v>
                </c:pt>
                <c:pt idx="4">
                  <c:v>1472</c:v>
                </c:pt>
                <c:pt idx="5">
                  <c:v>243</c:v>
                </c:pt>
                <c:pt idx="6">
                  <c:v>236</c:v>
                </c:pt>
                <c:pt idx="7">
                  <c:v>769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Объекты ОАО "Михайловский ГОК""</c:v>
                </c:pt>
              </c:strCache>
            </c:strRef>
          </c:tx>
          <c:invertIfNegative val="0"/>
          <c:cat>
            <c:numRef>
              <c:f>Лист1!$A$2:$A$9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Лист1!$D$2:$D$9</c:f>
              <c:numCache>
                <c:formatCode>0</c:formatCode>
                <c:ptCount val="8"/>
                <c:pt idx="0">
                  <c:v>511</c:v>
                </c:pt>
                <c:pt idx="1">
                  <c:v>772</c:v>
                </c:pt>
                <c:pt idx="2">
                  <c:v>200</c:v>
                </c:pt>
                <c:pt idx="3">
                  <c:v>852</c:v>
                </c:pt>
                <c:pt idx="4">
                  <c:v>2731</c:v>
                </c:pt>
                <c:pt idx="5">
                  <c:v>3512</c:v>
                </c:pt>
                <c:pt idx="6">
                  <c:v>2787</c:v>
                </c:pt>
                <c:pt idx="7">
                  <c:v>899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Объекты текущей инвестиционной программы, ремонтов ОС УО Металлоинвеста и сторонних заказчиков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numRef>
              <c:f>Лист1!$A$2:$A$9</c:f>
              <c:numCache>
                <c:formatCode>General</c:formatCode>
                <c:ptCount val="8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Лист1!$E$2:$E$9</c:f>
              <c:numCache>
                <c:formatCode>0</c:formatCode>
                <c:ptCount val="8"/>
                <c:pt idx="0">
                  <c:v>1228</c:v>
                </c:pt>
                <c:pt idx="1">
                  <c:v>793</c:v>
                </c:pt>
                <c:pt idx="2">
                  <c:v>612</c:v>
                </c:pt>
                <c:pt idx="3">
                  <c:v>526</c:v>
                </c:pt>
                <c:pt idx="4">
                  <c:v>511</c:v>
                </c:pt>
                <c:pt idx="5">
                  <c:v>496</c:v>
                </c:pt>
                <c:pt idx="6">
                  <c:v>482</c:v>
                </c:pt>
                <c:pt idx="7">
                  <c:v>468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8360704"/>
        <c:axId val="28362240"/>
      </c:barChart>
      <c:catAx>
        <c:axId val="283607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28362240"/>
        <c:crosses val="autoZero"/>
        <c:auto val="1"/>
        <c:lblAlgn val="ctr"/>
        <c:lblOffset val="100"/>
        <c:noMultiLvlLbl val="0"/>
      </c:catAx>
      <c:valAx>
        <c:axId val="28362240"/>
        <c:scaling>
          <c:orientation val="minMax"/>
          <c:max val="400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28360704"/>
        <c:crosses val="autoZero"/>
        <c:crossBetween val="between"/>
        <c:minorUnit val="500"/>
      </c:valAx>
    </c:plotArea>
    <c:legend>
      <c:legendPos val="b"/>
      <c:layout>
        <c:manualLayout>
          <c:xMode val="edge"/>
          <c:yMode val="edge"/>
          <c:x val="0"/>
          <c:y val="0.70169399801354226"/>
          <c:w val="0.99851048839272294"/>
          <c:h val="0.29830600198645774"/>
        </c:manualLayout>
      </c:layout>
      <c:overlay val="0"/>
      <c:txPr>
        <a:bodyPr/>
        <a:lstStyle/>
        <a:p>
          <a:pPr>
            <a:defRPr sz="8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0" y="46"/>
            <a:ext cx="4302919" cy="339883"/>
          </a:xfrm>
          <a:prstGeom prst="rect">
            <a:avLst/>
          </a:prstGeom>
        </p:spPr>
        <p:txBody>
          <a:bodyPr vert="horz" lIns="89221" tIns="44611" rIns="89221" bIns="44611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4624" y="46"/>
            <a:ext cx="4302919" cy="339883"/>
          </a:xfrm>
          <a:prstGeom prst="rect">
            <a:avLst/>
          </a:prstGeom>
        </p:spPr>
        <p:txBody>
          <a:bodyPr vert="horz" lIns="89221" tIns="44611" rIns="89221" bIns="44611" rtlCol="0"/>
          <a:lstStyle>
            <a:lvl1pPr algn="r">
              <a:defRPr sz="1100"/>
            </a:lvl1pPr>
          </a:lstStyle>
          <a:p>
            <a:fld id="{832E42A9-594A-DB45-A481-9B3B2F4EB2FF}" type="datetimeFigureOut">
              <a:rPr lang="en-US" smtClean="0"/>
              <a:pPr/>
              <a:t>11/18/2014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0" y="6456650"/>
            <a:ext cx="4302919" cy="339883"/>
          </a:xfrm>
          <a:prstGeom prst="rect">
            <a:avLst/>
          </a:prstGeom>
        </p:spPr>
        <p:txBody>
          <a:bodyPr vert="horz" lIns="89221" tIns="44611" rIns="89221" bIns="44611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4624" y="6456650"/>
            <a:ext cx="4302919" cy="339883"/>
          </a:xfrm>
          <a:prstGeom prst="rect">
            <a:avLst/>
          </a:prstGeom>
        </p:spPr>
        <p:txBody>
          <a:bodyPr vert="horz" lIns="89221" tIns="44611" rIns="89221" bIns="44611" rtlCol="0" anchor="b"/>
          <a:lstStyle>
            <a:lvl1pPr algn="r">
              <a:defRPr sz="1100"/>
            </a:lvl1pPr>
          </a:lstStyle>
          <a:p>
            <a:fld id="{82D49D24-C1E8-E14F-8AF3-894D4F978D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556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0" y="46"/>
            <a:ext cx="4302919" cy="339883"/>
          </a:xfrm>
          <a:prstGeom prst="rect">
            <a:avLst/>
          </a:prstGeom>
        </p:spPr>
        <p:txBody>
          <a:bodyPr vert="horz" lIns="89221" tIns="44611" rIns="89221" bIns="44611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4624" y="46"/>
            <a:ext cx="4302919" cy="339883"/>
          </a:xfrm>
          <a:prstGeom prst="rect">
            <a:avLst/>
          </a:prstGeom>
        </p:spPr>
        <p:txBody>
          <a:bodyPr vert="horz" lIns="89221" tIns="44611" rIns="89221" bIns="44611" rtlCol="0"/>
          <a:lstStyle>
            <a:lvl1pPr algn="r">
              <a:defRPr sz="1100"/>
            </a:lvl1pPr>
          </a:lstStyle>
          <a:p>
            <a:fld id="{0744191D-60AD-7745-ABB6-6F378597F7AF}" type="datetimeFigureOut">
              <a:rPr lang="en-US" smtClean="0"/>
              <a:pPr/>
              <a:t>11/18/2014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60713" y="506413"/>
            <a:ext cx="3608387" cy="255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221" tIns="44611" rIns="89221" bIns="4461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986" y="3228897"/>
            <a:ext cx="7943850" cy="3058954"/>
          </a:xfrm>
          <a:prstGeom prst="rect">
            <a:avLst/>
          </a:prstGeom>
        </p:spPr>
        <p:txBody>
          <a:bodyPr vert="horz" lIns="89221" tIns="44611" rIns="89221" bIns="44611" rtlCol="0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0" y="6456650"/>
            <a:ext cx="4302919" cy="339883"/>
          </a:xfrm>
          <a:prstGeom prst="rect">
            <a:avLst/>
          </a:prstGeom>
        </p:spPr>
        <p:txBody>
          <a:bodyPr vert="horz" lIns="89221" tIns="44611" rIns="89221" bIns="44611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4624" y="6456650"/>
            <a:ext cx="4302919" cy="339883"/>
          </a:xfrm>
          <a:prstGeom prst="rect">
            <a:avLst/>
          </a:prstGeom>
        </p:spPr>
        <p:txBody>
          <a:bodyPr vert="horz" lIns="89221" tIns="44611" rIns="89221" bIns="44611" rtlCol="0" anchor="b"/>
          <a:lstStyle>
            <a:lvl1pPr algn="r">
              <a:defRPr sz="1100"/>
            </a:lvl1pPr>
          </a:lstStyle>
          <a:p>
            <a:fld id="{59B2D314-2F78-E547-B502-B63B94D87B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7995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62300" y="508000"/>
            <a:ext cx="3605213" cy="25511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Цвет</a:t>
            </a:r>
            <a:r>
              <a:rPr lang="ru-RU" baseline="0" dirty="0" smtClean="0"/>
              <a:t> заголовка – </a:t>
            </a:r>
            <a:r>
              <a:rPr lang="en-US" baseline="0" dirty="0" smtClean="0"/>
              <a:t>Pantone 425 C</a:t>
            </a:r>
            <a:r>
              <a:rPr lang="ru-RU" baseline="0" dirty="0" smtClean="0"/>
              <a:t> </a:t>
            </a:r>
          </a:p>
          <a:p>
            <a:pPr defTabSz="449796">
              <a:defRPr/>
            </a:pPr>
            <a:r>
              <a:rPr lang="ru-RU" baseline="0" dirty="0" smtClean="0"/>
              <a:t>Тонкая красная линия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04CFF-6D05-2141-BEFF-D1EF54006B5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246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85790" y="1266712"/>
            <a:ext cx="10332000" cy="5544789"/>
          </a:xfr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lIns="0" tIns="0" rIns="0" bIns="0">
            <a:noAutofit/>
          </a:bodyPr>
          <a:lstStyle>
            <a:lvl1pPr marL="0" indent="0">
              <a:buNone/>
              <a:defRPr sz="2300">
                <a:latin typeface="Verdana"/>
                <a:cs typeface="Verdana"/>
              </a:defRPr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9" name="Title Placeholder 1"/>
          <p:cNvSpPr txBox="1">
            <a:spLocks/>
          </p:cNvSpPr>
          <p:nvPr/>
        </p:nvSpPr>
        <p:spPr>
          <a:xfrm>
            <a:off x="178319" y="359998"/>
            <a:ext cx="8904991" cy="763200"/>
          </a:xfrm>
          <a:prstGeom prst="rect">
            <a:avLst/>
          </a:prstGeom>
          <a:noFill/>
          <a:ln>
            <a:noFill/>
          </a:ln>
        </p:spPr>
        <p:txBody>
          <a:bodyPr vert="horz" lIns="108000" tIns="0" rIns="104306" bIns="0" rtlCol="0" anchor="ctr">
            <a:noAutofit/>
          </a:bodyPr>
          <a:lstStyle>
            <a:lvl1pPr algn="l" defTabSz="521437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bg1"/>
                </a:solidFill>
                <a:latin typeface="Georgia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400" dirty="0" smtClean="0"/>
              <a:t>Click to edit Master title style</a:t>
            </a:r>
          </a:p>
          <a:p>
            <a:pPr marL="0" marR="0" indent="0" algn="l" defTabSz="5214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/>
              <a:t>Click to edit Master title style</a:t>
            </a:r>
          </a:p>
        </p:txBody>
      </p:sp>
      <p:sp>
        <p:nvSpPr>
          <p:cNvPr id="11" name="Rectangle 7"/>
          <p:cNvSpPr/>
          <p:nvPr userDrawn="1"/>
        </p:nvSpPr>
        <p:spPr>
          <a:xfrm>
            <a:off x="185790" y="361752"/>
            <a:ext cx="10332000" cy="761446"/>
          </a:xfrm>
          <a:prstGeom prst="rect">
            <a:avLst/>
          </a:prstGeom>
          <a:solidFill>
            <a:srgbClr val="A2B2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0" tIns="52153" rIns="104306" bIns="52153" rtlCol="0" anchor="ctr"/>
          <a:lstStyle/>
          <a:p>
            <a:pPr algn="ctr"/>
            <a:endParaRPr 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85790" y="359998"/>
            <a:ext cx="9228623" cy="763200"/>
          </a:xfrm>
          <a:prstGeom prst="rect">
            <a:avLst/>
          </a:prstGeom>
        </p:spPr>
        <p:txBody>
          <a:bodyPr vert="horz" lIns="104287" tIns="52144" rIns="104287" bIns="52144" rtlCol="0" anchor="ctr">
            <a:noAutofit/>
          </a:bodyPr>
          <a:lstStyle>
            <a:lvl1pPr algn="l">
              <a:defRPr sz="220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7" name="Изображение 8" descr="MI-logo_rgb300_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19" y="6968874"/>
            <a:ext cx="2719707" cy="407245"/>
          </a:xfrm>
          <a:prstGeom prst="rect">
            <a:avLst/>
          </a:prstGeom>
          <a:ln>
            <a:noFill/>
          </a:ln>
        </p:spPr>
      </p:pic>
      <p:sp>
        <p:nvSpPr>
          <p:cNvPr id="15" name="Rectangle 7"/>
          <p:cNvSpPr/>
          <p:nvPr userDrawn="1"/>
        </p:nvSpPr>
        <p:spPr>
          <a:xfrm>
            <a:off x="185790" y="1123198"/>
            <a:ext cx="10332000" cy="144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0" tIns="52153" rIns="104306" bIns="52153" rtlCol="0" anchor="ctr"/>
          <a:lstStyle/>
          <a:p>
            <a:pPr algn="ctr"/>
            <a:endParaRPr lang="en-US" dirty="0"/>
          </a:p>
        </p:txBody>
      </p:sp>
      <p:sp>
        <p:nvSpPr>
          <p:cNvPr id="19" name="Footer Placeholder 5"/>
          <p:cNvSpPr>
            <a:spLocks noGrp="1"/>
          </p:cNvSpPr>
          <p:nvPr/>
        </p:nvSpPr>
        <p:spPr>
          <a:xfrm>
            <a:off x="-23546" y="4342114"/>
            <a:ext cx="3704800" cy="317533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en-US"/>
            </a:defPPr>
            <a:lvl1pPr marL="0" algn="ctr" defTabSz="521528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1528" algn="l" defTabSz="5215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5215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5215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5215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5215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5215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5215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521528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kern="1200" dirty="0"/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18165" y="6917019"/>
            <a:ext cx="3384735" cy="402652"/>
          </a:xfrm>
          <a:prstGeom prst="rect">
            <a:avLst/>
          </a:prstGeom>
        </p:spPr>
        <p:txBody>
          <a:bodyPr vert="horz" lIns="0" tIns="52144" rIns="0" bIns="52144" rtlCol="0" anchor="ctr"/>
          <a:lstStyle>
            <a:lvl1pPr algn="r">
              <a:defRPr sz="1400">
                <a:solidFill>
                  <a:srgbClr val="54585A"/>
                </a:solidFill>
              </a:defRPr>
            </a:lvl1pPr>
          </a:lstStyle>
          <a:p>
            <a:r>
              <a:rPr lang="ru-RU" dirty="0" smtClean="0"/>
              <a:t>Ресурсы создают возможности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06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Изображение 8" descr="MI-logo_rgb300_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19" y="6968874"/>
            <a:ext cx="2719707" cy="407245"/>
          </a:xfrm>
          <a:prstGeom prst="rect">
            <a:avLst/>
          </a:prstGeom>
          <a:ln>
            <a:noFill/>
          </a:ln>
        </p:spPr>
      </p:pic>
      <p:sp>
        <p:nvSpPr>
          <p:cNvPr id="14" name="Rectangle 13"/>
          <p:cNvSpPr/>
          <p:nvPr userDrawn="1"/>
        </p:nvSpPr>
        <p:spPr>
          <a:xfrm>
            <a:off x="178319" y="6775502"/>
            <a:ext cx="10332000" cy="36000"/>
          </a:xfrm>
          <a:prstGeom prst="rect">
            <a:avLst/>
          </a:prstGeom>
          <a:solidFill>
            <a:srgbClr val="EE2737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  <p:sp>
        <p:nvSpPr>
          <p:cNvPr id="18" name="Content Placeholder 2"/>
          <p:cNvSpPr>
            <a:spLocks noGrp="1"/>
          </p:cNvSpPr>
          <p:nvPr>
            <p:ph idx="15" hasCustomPrompt="1"/>
          </p:nvPr>
        </p:nvSpPr>
        <p:spPr>
          <a:xfrm>
            <a:off x="178319" y="1231350"/>
            <a:ext cx="5112569" cy="54360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54585A"/>
                </a:solidFill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9" name="Rectangle 7"/>
          <p:cNvSpPr/>
          <p:nvPr userDrawn="1"/>
        </p:nvSpPr>
        <p:spPr>
          <a:xfrm>
            <a:off x="185790" y="361752"/>
            <a:ext cx="10332000" cy="797446"/>
          </a:xfrm>
          <a:prstGeom prst="rect">
            <a:avLst/>
          </a:prstGeom>
          <a:solidFill>
            <a:srgbClr val="A2B2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0" tIns="52153" rIns="104306" bIns="52153" rtlCol="0" anchor="ctr"/>
          <a:lstStyle/>
          <a:p>
            <a:pPr algn="ctr"/>
            <a:endParaRPr lang="en-US" dirty="0"/>
          </a:p>
        </p:txBody>
      </p:sp>
      <p:sp>
        <p:nvSpPr>
          <p:cNvPr id="2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85790" y="359998"/>
            <a:ext cx="9228623" cy="763200"/>
          </a:xfrm>
          <a:prstGeom prst="rect">
            <a:avLst/>
          </a:prstGeom>
        </p:spPr>
        <p:txBody>
          <a:bodyPr vert="horz" lIns="104287" tIns="52144" rIns="104287" bIns="52144" rtlCol="0" anchor="ctr">
            <a:noAutofit/>
          </a:bodyPr>
          <a:lstStyle>
            <a:lvl1pPr algn="l">
              <a:defRPr sz="220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6"/>
          <p:cNvSpPr txBox="1">
            <a:spLocks/>
          </p:cNvSpPr>
          <p:nvPr userDrawn="1"/>
        </p:nvSpPr>
        <p:spPr>
          <a:xfrm>
            <a:off x="4392744" y="6923671"/>
            <a:ext cx="896400" cy="396000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defPPr>
              <a:defRPr lang="en-US"/>
            </a:defPPr>
            <a:lvl1pPr marL="0" algn="l" defTabSz="521437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1437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35D465-1E6C-3D4A-8586-120B342CC47B}" type="datetimeFigureOut">
              <a:rPr lang="en-US" sz="1200" smtClean="0">
                <a:solidFill>
                  <a:srgbClr val="54585A"/>
                </a:solidFill>
              </a:rPr>
              <a:pPr/>
              <a:t>11/18/2014</a:t>
            </a:fld>
            <a:endParaRPr lang="en-US" sz="1200" dirty="0">
              <a:solidFill>
                <a:srgbClr val="54585A"/>
              </a:solidFill>
            </a:endParaRPr>
          </a:p>
        </p:txBody>
      </p:sp>
      <p:sp>
        <p:nvSpPr>
          <p:cNvPr id="11" name="Slide Number Placeholder 8"/>
          <p:cNvSpPr txBox="1">
            <a:spLocks/>
          </p:cNvSpPr>
          <p:nvPr userDrawn="1"/>
        </p:nvSpPr>
        <p:spPr>
          <a:xfrm>
            <a:off x="9958381" y="6927271"/>
            <a:ext cx="540000" cy="392400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defPPr>
              <a:defRPr lang="en-US"/>
            </a:defPPr>
            <a:lvl1pPr marL="0" algn="r" defTabSz="521437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1437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7A78A7-2441-8443-9241-5BB5C02C2611}" type="slidenum">
              <a:rPr lang="en-US" sz="1200" smtClean="0">
                <a:solidFill>
                  <a:srgbClr val="54585A"/>
                </a:solidFill>
              </a:rPr>
              <a:pPr/>
              <a:t>‹#›</a:t>
            </a:fld>
            <a:endParaRPr lang="en-US" sz="1200" dirty="0">
              <a:solidFill>
                <a:srgbClr val="54585A"/>
              </a:solidFill>
            </a:endParaRPr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5397750" y="6917019"/>
            <a:ext cx="3384735" cy="402652"/>
          </a:xfrm>
          <a:prstGeom prst="rect">
            <a:avLst/>
          </a:prstGeom>
        </p:spPr>
        <p:txBody>
          <a:bodyPr vert="horz" lIns="0" tIns="52144" rIns="0" bIns="52144" rtlCol="0" anchor="ctr"/>
          <a:lstStyle>
            <a:defPPr>
              <a:defRPr lang="en-US"/>
            </a:defPPr>
            <a:lvl1pPr marL="0" algn="r" defTabSz="521437" rtl="0" eaLnBrk="1" latinLnBrk="0" hangingPunct="1">
              <a:defRPr sz="14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1pPr>
            <a:lvl2pPr marL="521437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dirty="0" smtClean="0"/>
              <a:t>Презентация №1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58327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397750" y="1231350"/>
            <a:ext cx="5112569" cy="54360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54585A"/>
                </a:solidFill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22" name="Изображение 8" descr="MI-logo_rgb300_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19" y="6968874"/>
            <a:ext cx="2719707" cy="407245"/>
          </a:xfrm>
          <a:prstGeom prst="rect">
            <a:avLst/>
          </a:prstGeom>
          <a:ln>
            <a:noFill/>
          </a:ln>
        </p:spPr>
      </p:pic>
      <p:sp>
        <p:nvSpPr>
          <p:cNvPr id="25" name="Slide Number Placeholder 8"/>
          <p:cNvSpPr txBox="1">
            <a:spLocks/>
          </p:cNvSpPr>
          <p:nvPr userDrawn="1"/>
        </p:nvSpPr>
        <p:spPr>
          <a:xfrm>
            <a:off x="9958381" y="6927271"/>
            <a:ext cx="540000" cy="392400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defPPr>
              <a:defRPr lang="en-US"/>
            </a:defPPr>
            <a:lvl1pPr marL="0" algn="r" defTabSz="521437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1437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7A78A7-2441-8443-9241-5BB5C02C2611}" type="slidenum">
              <a:rPr lang="en-US" sz="1200" smtClean="0">
                <a:solidFill>
                  <a:srgbClr val="54585A"/>
                </a:solidFill>
              </a:rPr>
              <a:pPr/>
              <a:t>‹#›</a:t>
            </a:fld>
            <a:endParaRPr lang="en-US" sz="1200" dirty="0">
              <a:solidFill>
                <a:srgbClr val="54585A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178319" y="6775502"/>
            <a:ext cx="10332000" cy="36000"/>
          </a:xfrm>
          <a:prstGeom prst="rect">
            <a:avLst/>
          </a:prstGeom>
          <a:solidFill>
            <a:srgbClr val="EE2737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  <p:sp>
        <p:nvSpPr>
          <p:cNvPr id="11" name="Rectangle 7"/>
          <p:cNvSpPr/>
          <p:nvPr userDrawn="1"/>
        </p:nvSpPr>
        <p:spPr>
          <a:xfrm>
            <a:off x="178319" y="359998"/>
            <a:ext cx="10332000" cy="761446"/>
          </a:xfrm>
          <a:prstGeom prst="rect">
            <a:avLst/>
          </a:prstGeom>
          <a:solidFill>
            <a:srgbClr val="A2B2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0" tIns="52153" rIns="104306" bIns="52153" rtlCol="0" anchor="ctr"/>
          <a:lstStyle/>
          <a:p>
            <a:pPr algn="ctr"/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5" hasCustomPrompt="1"/>
          </p:nvPr>
        </p:nvSpPr>
        <p:spPr>
          <a:xfrm>
            <a:off x="178319" y="1231350"/>
            <a:ext cx="5112569" cy="54360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54585A"/>
                </a:solidFill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85790" y="359998"/>
            <a:ext cx="9228623" cy="763200"/>
          </a:xfrm>
          <a:prstGeom prst="rect">
            <a:avLst/>
          </a:prstGeom>
        </p:spPr>
        <p:txBody>
          <a:bodyPr vert="horz" lIns="104287" tIns="52144" rIns="104287" bIns="52144" rtlCol="0" anchor="ctr">
            <a:noAutofit/>
          </a:bodyPr>
          <a:lstStyle>
            <a:lvl1pPr algn="l">
              <a:defRPr sz="220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511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Изображение 8" descr="MI-logo_rgb300_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19" y="6968874"/>
            <a:ext cx="2719707" cy="407245"/>
          </a:xfrm>
          <a:prstGeom prst="rect">
            <a:avLst/>
          </a:prstGeom>
          <a:ln>
            <a:noFill/>
          </a:ln>
        </p:spPr>
      </p:pic>
      <p:sp>
        <p:nvSpPr>
          <p:cNvPr id="14" name="Rectangle 13"/>
          <p:cNvSpPr/>
          <p:nvPr userDrawn="1"/>
        </p:nvSpPr>
        <p:spPr>
          <a:xfrm>
            <a:off x="178319" y="6775502"/>
            <a:ext cx="10332000" cy="36000"/>
          </a:xfrm>
          <a:prstGeom prst="rect">
            <a:avLst/>
          </a:prstGeom>
          <a:solidFill>
            <a:srgbClr val="EE2737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  <p:sp>
        <p:nvSpPr>
          <p:cNvPr id="11" name="Rectangle 7"/>
          <p:cNvSpPr/>
          <p:nvPr userDrawn="1"/>
        </p:nvSpPr>
        <p:spPr>
          <a:xfrm>
            <a:off x="178319" y="359998"/>
            <a:ext cx="10332000" cy="761446"/>
          </a:xfrm>
          <a:prstGeom prst="rect">
            <a:avLst/>
          </a:prstGeom>
          <a:solidFill>
            <a:srgbClr val="A2B2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0" tIns="52153" rIns="104306" bIns="52153" rtlCol="0" anchor="ctr"/>
          <a:lstStyle/>
          <a:p>
            <a:pPr algn="ctr"/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5" hasCustomPrompt="1"/>
          </p:nvPr>
        </p:nvSpPr>
        <p:spPr>
          <a:xfrm>
            <a:off x="178319" y="1231350"/>
            <a:ext cx="5112569" cy="54360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54585A"/>
                </a:solidFill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398319" y="1230473"/>
            <a:ext cx="5112000" cy="5436000"/>
          </a:xfr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lIns="0" tIns="0" rIns="0" bIns="0">
            <a:noAutofit/>
          </a:bodyPr>
          <a:lstStyle>
            <a:lvl1pPr marL="0" indent="0">
              <a:buNone/>
              <a:defRPr sz="2300">
                <a:latin typeface="Verdana"/>
                <a:cs typeface="Verdana"/>
              </a:defRPr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85790" y="359998"/>
            <a:ext cx="9228623" cy="763200"/>
          </a:xfrm>
          <a:prstGeom prst="rect">
            <a:avLst/>
          </a:prstGeom>
        </p:spPr>
        <p:txBody>
          <a:bodyPr vert="horz" lIns="104287" tIns="52144" rIns="104287" bIns="52144" rtlCol="0" anchor="ctr">
            <a:noAutofit/>
          </a:bodyPr>
          <a:lstStyle>
            <a:lvl1pPr algn="l">
              <a:defRPr sz="220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Date Placeholder 6"/>
          <p:cNvSpPr txBox="1">
            <a:spLocks/>
          </p:cNvSpPr>
          <p:nvPr userDrawn="1"/>
        </p:nvSpPr>
        <p:spPr>
          <a:xfrm>
            <a:off x="4392744" y="6923671"/>
            <a:ext cx="896400" cy="396000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defPPr>
              <a:defRPr lang="en-US"/>
            </a:defPPr>
            <a:lvl1pPr marL="0" algn="l" defTabSz="521437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1437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35D465-1E6C-3D4A-8586-120B342CC47B}" type="datetimeFigureOut">
              <a:rPr lang="en-US" sz="1200" smtClean="0">
                <a:solidFill>
                  <a:srgbClr val="54585A"/>
                </a:solidFill>
              </a:rPr>
              <a:pPr/>
              <a:t>11/18/2014</a:t>
            </a:fld>
            <a:endParaRPr lang="en-US" sz="1200" dirty="0">
              <a:solidFill>
                <a:srgbClr val="54585A"/>
              </a:solidFill>
            </a:endParaRPr>
          </a:p>
        </p:txBody>
      </p:sp>
      <p:sp>
        <p:nvSpPr>
          <p:cNvPr id="15" name="Slide Number Placeholder 8"/>
          <p:cNvSpPr txBox="1">
            <a:spLocks/>
          </p:cNvSpPr>
          <p:nvPr userDrawn="1"/>
        </p:nvSpPr>
        <p:spPr>
          <a:xfrm>
            <a:off x="9958381" y="6927271"/>
            <a:ext cx="540000" cy="392400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defPPr>
              <a:defRPr lang="en-US"/>
            </a:defPPr>
            <a:lvl1pPr marL="0" algn="r" defTabSz="521437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1437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7A78A7-2441-8443-9241-5BB5C02C2611}" type="slidenum">
              <a:rPr lang="en-US" sz="1200" smtClean="0">
                <a:solidFill>
                  <a:srgbClr val="54585A"/>
                </a:solidFill>
              </a:rPr>
              <a:pPr/>
              <a:t>‹#›</a:t>
            </a:fld>
            <a:endParaRPr lang="en-US" sz="1200" dirty="0">
              <a:solidFill>
                <a:srgbClr val="54585A"/>
              </a:solidFill>
            </a:endParaRPr>
          </a:p>
        </p:txBody>
      </p:sp>
      <p:sp>
        <p:nvSpPr>
          <p:cNvPr id="17" name="Footer Placeholder 4"/>
          <p:cNvSpPr txBox="1">
            <a:spLocks/>
          </p:cNvSpPr>
          <p:nvPr userDrawn="1"/>
        </p:nvSpPr>
        <p:spPr>
          <a:xfrm>
            <a:off x="5397750" y="6917019"/>
            <a:ext cx="3384735" cy="402652"/>
          </a:xfrm>
          <a:prstGeom prst="rect">
            <a:avLst/>
          </a:prstGeom>
        </p:spPr>
        <p:txBody>
          <a:bodyPr vert="horz" lIns="0" tIns="52144" rIns="0" bIns="52144" rtlCol="0" anchor="ctr"/>
          <a:lstStyle>
            <a:defPPr>
              <a:defRPr lang="en-US"/>
            </a:defPPr>
            <a:lvl1pPr marL="0" algn="r" defTabSz="521437" rtl="0" eaLnBrk="1" latinLnBrk="0" hangingPunct="1">
              <a:defRPr sz="14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1pPr>
            <a:lvl2pPr marL="521437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dirty="0" smtClean="0"/>
              <a:t>Презентация №1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35984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Изображение 8" descr="MI-logo_rgb300_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19" y="6968874"/>
            <a:ext cx="2719707" cy="407245"/>
          </a:xfrm>
          <a:prstGeom prst="rect">
            <a:avLst/>
          </a:prstGeom>
          <a:ln>
            <a:noFill/>
          </a:ln>
        </p:spPr>
      </p:pic>
      <p:sp>
        <p:nvSpPr>
          <p:cNvPr id="14" name="Rectangle 13"/>
          <p:cNvSpPr/>
          <p:nvPr userDrawn="1"/>
        </p:nvSpPr>
        <p:spPr>
          <a:xfrm>
            <a:off x="178319" y="6775502"/>
            <a:ext cx="10332000" cy="36000"/>
          </a:xfrm>
          <a:prstGeom prst="rect">
            <a:avLst/>
          </a:prstGeom>
          <a:solidFill>
            <a:srgbClr val="EE2737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  <p:sp>
        <p:nvSpPr>
          <p:cNvPr id="11" name="Rectangle 7"/>
          <p:cNvSpPr/>
          <p:nvPr userDrawn="1"/>
        </p:nvSpPr>
        <p:spPr>
          <a:xfrm>
            <a:off x="178318" y="359998"/>
            <a:ext cx="10332000" cy="761446"/>
          </a:xfrm>
          <a:prstGeom prst="rect">
            <a:avLst/>
          </a:prstGeom>
          <a:solidFill>
            <a:srgbClr val="A2B2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0" tIns="52153" rIns="104306" bIns="52153" rtlCol="0" anchor="ctr"/>
          <a:lstStyle/>
          <a:p>
            <a:pPr algn="ctr"/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5" hasCustomPrompt="1"/>
          </p:nvPr>
        </p:nvSpPr>
        <p:spPr>
          <a:xfrm>
            <a:off x="178318" y="1231350"/>
            <a:ext cx="10332000" cy="54360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54585A"/>
                </a:solidFill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85790" y="359998"/>
            <a:ext cx="9228623" cy="763200"/>
          </a:xfrm>
          <a:prstGeom prst="rect">
            <a:avLst/>
          </a:prstGeom>
        </p:spPr>
        <p:txBody>
          <a:bodyPr vert="horz" lIns="104287" tIns="52144" rIns="104287" bIns="52144" rtlCol="0" anchor="ctr">
            <a:noAutofit/>
          </a:bodyPr>
          <a:lstStyle>
            <a:lvl1pPr algn="l">
              <a:defRPr sz="220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Slide Number Placeholder 8"/>
          <p:cNvSpPr txBox="1">
            <a:spLocks/>
          </p:cNvSpPr>
          <p:nvPr userDrawn="1"/>
        </p:nvSpPr>
        <p:spPr>
          <a:xfrm>
            <a:off x="9958381" y="6927271"/>
            <a:ext cx="540000" cy="392400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defPPr>
              <a:defRPr lang="en-US"/>
            </a:defPPr>
            <a:lvl1pPr marL="0" algn="r" defTabSz="521437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1437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7A78A7-2441-8443-9241-5BB5C02C2611}" type="slidenum">
              <a:rPr lang="en-US" sz="1200" smtClean="0">
                <a:solidFill>
                  <a:srgbClr val="54585A"/>
                </a:solidFill>
              </a:rPr>
              <a:pPr/>
              <a:t>‹#›</a:t>
            </a:fld>
            <a:endParaRPr lang="en-US" sz="1200" dirty="0">
              <a:solidFill>
                <a:srgbClr val="54585A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4413970" y="6927271"/>
            <a:ext cx="1860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A4ADB2"/>
                </a:solidFill>
              </a:rPr>
              <a:t>ООО </a:t>
            </a:r>
            <a:r>
              <a:rPr lang="ru-RU" sz="1600" b="1" dirty="0" err="1" smtClean="0">
                <a:solidFill>
                  <a:srgbClr val="A4ADB2"/>
                </a:solidFill>
              </a:rPr>
              <a:t>Рудстрой</a:t>
            </a:r>
            <a:endParaRPr lang="ru-RU" sz="1600" b="1" dirty="0">
              <a:solidFill>
                <a:srgbClr val="A4AD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386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Изображение 8" descr="MI-logo_rgb300_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19" y="6968874"/>
            <a:ext cx="2719707" cy="407245"/>
          </a:xfrm>
          <a:prstGeom prst="rect">
            <a:avLst/>
          </a:prstGeom>
          <a:ln>
            <a:noFill/>
          </a:ln>
        </p:spPr>
      </p:pic>
      <p:sp>
        <p:nvSpPr>
          <p:cNvPr id="14" name="Rectangle 13"/>
          <p:cNvSpPr/>
          <p:nvPr userDrawn="1"/>
        </p:nvSpPr>
        <p:spPr>
          <a:xfrm>
            <a:off x="178319" y="6775502"/>
            <a:ext cx="10332000" cy="36000"/>
          </a:xfrm>
          <a:prstGeom prst="rect">
            <a:avLst/>
          </a:prstGeom>
          <a:solidFill>
            <a:srgbClr val="EE2737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  <p:sp>
        <p:nvSpPr>
          <p:cNvPr id="11" name="Rectangle 7"/>
          <p:cNvSpPr/>
          <p:nvPr userDrawn="1"/>
        </p:nvSpPr>
        <p:spPr>
          <a:xfrm>
            <a:off x="178319" y="359998"/>
            <a:ext cx="10332000" cy="761446"/>
          </a:xfrm>
          <a:prstGeom prst="rect">
            <a:avLst/>
          </a:prstGeom>
          <a:solidFill>
            <a:srgbClr val="A2B2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0" tIns="52153" rIns="104306" bIns="52153"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78319" y="1230473"/>
            <a:ext cx="10332000" cy="5436000"/>
          </a:xfr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lIns="0" tIns="0" rIns="0" bIns="0">
            <a:noAutofit/>
          </a:bodyPr>
          <a:lstStyle>
            <a:lvl1pPr marL="0" indent="0">
              <a:buNone/>
              <a:defRPr sz="2300">
                <a:latin typeface="Verdana"/>
                <a:cs typeface="Verdana"/>
              </a:defRPr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85790" y="359998"/>
            <a:ext cx="9228623" cy="763200"/>
          </a:xfrm>
          <a:prstGeom prst="rect">
            <a:avLst/>
          </a:prstGeom>
        </p:spPr>
        <p:txBody>
          <a:bodyPr vert="horz" lIns="104287" tIns="52144" rIns="104287" bIns="52144" rtlCol="0" anchor="ctr">
            <a:noAutofit/>
          </a:bodyPr>
          <a:lstStyle>
            <a:lvl1pPr algn="l">
              <a:defRPr sz="220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6"/>
          <p:cNvSpPr txBox="1">
            <a:spLocks/>
          </p:cNvSpPr>
          <p:nvPr userDrawn="1"/>
        </p:nvSpPr>
        <p:spPr>
          <a:xfrm>
            <a:off x="4392744" y="6923671"/>
            <a:ext cx="896400" cy="396000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defPPr>
              <a:defRPr lang="en-US"/>
            </a:defPPr>
            <a:lvl1pPr marL="0" algn="l" defTabSz="521437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1437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35D465-1E6C-3D4A-8586-120B342CC47B}" type="datetimeFigureOut">
              <a:rPr lang="en-US" sz="1200" smtClean="0">
                <a:solidFill>
                  <a:srgbClr val="54585A"/>
                </a:solidFill>
              </a:rPr>
              <a:pPr/>
              <a:t>11/18/2014</a:t>
            </a:fld>
            <a:endParaRPr lang="en-US" sz="1200" dirty="0">
              <a:solidFill>
                <a:srgbClr val="54585A"/>
              </a:solidFill>
            </a:endParaRPr>
          </a:p>
        </p:txBody>
      </p:sp>
      <p:sp>
        <p:nvSpPr>
          <p:cNvPr id="15" name="Slide Number Placeholder 8"/>
          <p:cNvSpPr txBox="1">
            <a:spLocks/>
          </p:cNvSpPr>
          <p:nvPr userDrawn="1"/>
        </p:nvSpPr>
        <p:spPr>
          <a:xfrm>
            <a:off x="9958381" y="6927271"/>
            <a:ext cx="540000" cy="392400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defPPr>
              <a:defRPr lang="en-US"/>
            </a:defPPr>
            <a:lvl1pPr marL="0" algn="r" defTabSz="521437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1437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7A78A7-2441-8443-9241-5BB5C02C2611}" type="slidenum">
              <a:rPr lang="en-US" sz="1200" smtClean="0">
                <a:solidFill>
                  <a:srgbClr val="54585A"/>
                </a:solidFill>
              </a:rPr>
              <a:pPr/>
              <a:t>‹#›</a:t>
            </a:fld>
            <a:endParaRPr lang="en-US" sz="1200" dirty="0">
              <a:solidFill>
                <a:srgbClr val="54585A"/>
              </a:solidFill>
            </a:endParaRPr>
          </a:p>
        </p:txBody>
      </p:sp>
      <p:sp>
        <p:nvSpPr>
          <p:cNvPr id="16" name="Footer Placeholder 4"/>
          <p:cNvSpPr txBox="1">
            <a:spLocks/>
          </p:cNvSpPr>
          <p:nvPr userDrawn="1"/>
        </p:nvSpPr>
        <p:spPr>
          <a:xfrm>
            <a:off x="5397750" y="6917019"/>
            <a:ext cx="3384735" cy="402652"/>
          </a:xfrm>
          <a:prstGeom prst="rect">
            <a:avLst/>
          </a:prstGeom>
        </p:spPr>
        <p:txBody>
          <a:bodyPr vert="horz" lIns="0" tIns="52144" rIns="0" bIns="52144" rtlCol="0" anchor="ctr"/>
          <a:lstStyle>
            <a:defPPr>
              <a:defRPr lang="en-US"/>
            </a:defPPr>
            <a:lvl1pPr marL="0" algn="r" defTabSz="521437" rtl="0" eaLnBrk="1" latinLnBrk="0" hangingPunct="1">
              <a:defRPr sz="14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1pPr>
            <a:lvl2pPr marL="521437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dirty="0" smtClean="0"/>
              <a:t>Презентация №1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61692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397750" y="1231350"/>
            <a:ext cx="5112569" cy="54360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54585A"/>
                </a:solidFill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22" name="Изображение 8" descr="MI-logo_rgb300_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19" y="6968874"/>
            <a:ext cx="2719707" cy="407245"/>
          </a:xfrm>
          <a:prstGeom prst="rect">
            <a:avLst/>
          </a:prstGeom>
          <a:ln>
            <a:noFill/>
          </a:ln>
        </p:spPr>
      </p:pic>
      <p:sp>
        <p:nvSpPr>
          <p:cNvPr id="14" name="Rectangle 13"/>
          <p:cNvSpPr/>
          <p:nvPr userDrawn="1"/>
        </p:nvSpPr>
        <p:spPr>
          <a:xfrm>
            <a:off x="178319" y="6775502"/>
            <a:ext cx="10332000" cy="36000"/>
          </a:xfrm>
          <a:prstGeom prst="rect">
            <a:avLst/>
          </a:prstGeom>
          <a:solidFill>
            <a:srgbClr val="EE2737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  <p:sp>
        <p:nvSpPr>
          <p:cNvPr id="11" name="Rectangle 7"/>
          <p:cNvSpPr/>
          <p:nvPr userDrawn="1"/>
        </p:nvSpPr>
        <p:spPr>
          <a:xfrm>
            <a:off x="178319" y="359998"/>
            <a:ext cx="10332000" cy="761446"/>
          </a:xfrm>
          <a:prstGeom prst="rect">
            <a:avLst/>
          </a:prstGeom>
          <a:solidFill>
            <a:srgbClr val="A2B2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0" tIns="52153" rIns="104306" bIns="52153"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6" hasCustomPrompt="1"/>
          </p:nvPr>
        </p:nvSpPr>
        <p:spPr>
          <a:xfrm>
            <a:off x="178319" y="1231350"/>
            <a:ext cx="5112569" cy="26640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54585A"/>
                </a:solidFill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178319" y="4003350"/>
            <a:ext cx="5112569" cy="26640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54585A"/>
                </a:solidFill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85790" y="359998"/>
            <a:ext cx="9228623" cy="763200"/>
          </a:xfrm>
          <a:prstGeom prst="rect">
            <a:avLst/>
          </a:prstGeom>
        </p:spPr>
        <p:txBody>
          <a:bodyPr vert="horz" lIns="104287" tIns="52144" rIns="104287" bIns="52144" rtlCol="0" anchor="ctr">
            <a:noAutofit/>
          </a:bodyPr>
          <a:lstStyle>
            <a:lvl1pPr algn="l">
              <a:defRPr sz="220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Date Placeholder 6"/>
          <p:cNvSpPr txBox="1">
            <a:spLocks/>
          </p:cNvSpPr>
          <p:nvPr userDrawn="1"/>
        </p:nvSpPr>
        <p:spPr>
          <a:xfrm>
            <a:off x="4392744" y="6923671"/>
            <a:ext cx="896400" cy="396000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defPPr>
              <a:defRPr lang="en-US"/>
            </a:defPPr>
            <a:lvl1pPr marL="0" algn="l" defTabSz="521437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1437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35D465-1E6C-3D4A-8586-120B342CC47B}" type="datetimeFigureOut">
              <a:rPr lang="en-US" sz="1200" smtClean="0">
                <a:solidFill>
                  <a:srgbClr val="54585A"/>
                </a:solidFill>
              </a:rPr>
              <a:pPr/>
              <a:t>11/18/2014</a:t>
            </a:fld>
            <a:endParaRPr lang="en-US" sz="1200" dirty="0">
              <a:solidFill>
                <a:srgbClr val="54585A"/>
              </a:solidFill>
            </a:endParaRPr>
          </a:p>
        </p:txBody>
      </p:sp>
      <p:sp>
        <p:nvSpPr>
          <p:cNvPr id="18" name="Slide Number Placeholder 8"/>
          <p:cNvSpPr txBox="1">
            <a:spLocks/>
          </p:cNvSpPr>
          <p:nvPr userDrawn="1"/>
        </p:nvSpPr>
        <p:spPr>
          <a:xfrm>
            <a:off x="9958381" y="6927271"/>
            <a:ext cx="540000" cy="392400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defPPr>
              <a:defRPr lang="en-US"/>
            </a:defPPr>
            <a:lvl1pPr marL="0" algn="r" defTabSz="521437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1437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7A78A7-2441-8443-9241-5BB5C02C2611}" type="slidenum">
              <a:rPr lang="en-US" sz="1200" smtClean="0">
                <a:solidFill>
                  <a:srgbClr val="54585A"/>
                </a:solidFill>
              </a:rPr>
              <a:pPr/>
              <a:t>‹#›</a:t>
            </a:fld>
            <a:endParaRPr lang="en-US" sz="1200" dirty="0">
              <a:solidFill>
                <a:srgbClr val="54585A"/>
              </a:solidFill>
            </a:endParaRPr>
          </a:p>
        </p:txBody>
      </p:sp>
      <p:sp>
        <p:nvSpPr>
          <p:cNvPr id="19" name="Footer Placeholder 4"/>
          <p:cNvSpPr txBox="1">
            <a:spLocks/>
          </p:cNvSpPr>
          <p:nvPr userDrawn="1"/>
        </p:nvSpPr>
        <p:spPr>
          <a:xfrm>
            <a:off x="5397750" y="6917019"/>
            <a:ext cx="3384735" cy="402652"/>
          </a:xfrm>
          <a:prstGeom prst="rect">
            <a:avLst/>
          </a:prstGeom>
        </p:spPr>
        <p:txBody>
          <a:bodyPr vert="horz" lIns="0" tIns="52144" rIns="0" bIns="52144" rtlCol="0" anchor="ctr"/>
          <a:lstStyle>
            <a:defPPr>
              <a:defRPr lang="en-US"/>
            </a:defPPr>
            <a:lvl1pPr marL="0" algn="r" defTabSz="521437" rtl="0" eaLnBrk="1" latinLnBrk="0" hangingPunct="1">
              <a:defRPr sz="14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1pPr>
            <a:lvl2pPr marL="521437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dirty="0" smtClean="0"/>
              <a:t>Презентация №1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433841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4" hasCustomPrompt="1"/>
          </p:nvPr>
        </p:nvSpPr>
        <p:spPr>
          <a:xfrm>
            <a:off x="178319" y="1231350"/>
            <a:ext cx="5112569" cy="54360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54585A"/>
                </a:solidFill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22" name="Изображение 8" descr="MI-logo_rgb300_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19" y="6968874"/>
            <a:ext cx="2719707" cy="407245"/>
          </a:xfrm>
          <a:prstGeom prst="rect">
            <a:avLst/>
          </a:prstGeom>
          <a:ln>
            <a:noFill/>
          </a:ln>
        </p:spPr>
      </p:pic>
      <p:sp>
        <p:nvSpPr>
          <p:cNvPr id="14" name="Rectangle 13"/>
          <p:cNvSpPr/>
          <p:nvPr userDrawn="1"/>
        </p:nvSpPr>
        <p:spPr>
          <a:xfrm>
            <a:off x="178319" y="6775502"/>
            <a:ext cx="10332000" cy="36000"/>
          </a:xfrm>
          <a:prstGeom prst="rect">
            <a:avLst/>
          </a:prstGeom>
          <a:solidFill>
            <a:srgbClr val="EE2737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  <p:sp>
        <p:nvSpPr>
          <p:cNvPr id="11" name="Rectangle 7"/>
          <p:cNvSpPr/>
          <p:nvPr userDrawn="1"/>
        </p:nvSpPr>
        <p:spPr>
          <a:xfrm>
            <a:off x="178319" y="359998"/>
            <a:ext cx="10332000" cy="761446"/>
          </a:xfrm>
          <a:prstGeom prst="rect">
            <a:avLst/>
          </a:prstGeom>
          <a:solidFill>
            <a:srgbClr val="A2B2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0" tIns="52153" rIns="104306" bIns="52153"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6" hasCustomPrompt="1"/>
          </p:nvPr>
        </p:nvSpPr>
        <p:spPr>
          <a:xfrm>
            <a:off x="5397750" y="1231350"/>
            <a:ext cx="5112569" cy="26640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54585A"/>
                </a:solidFill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5397750" y="4003350"/>
            <a:ext cx="5112569" cy="26640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54585A"/>
                </a:solidFill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85790" y="359998"/>
            <a:ext cx="9228623" cy="763200"/>
          </a:xfrm>
          <a:prstGeom prst="rect">
            <a:avLst/>
          </a:prstGeom>
        </p:spPr>
        <p:txBody>
          <a:bodyPr vert="horz" lIns="104287" tIns="52144" rIns="104287" bIns="52144" rtlCol="0" anchor="ctr">
            <a:noAutofit/>
          </a:bodyPr>
          <a:lstStyle>
            <a:lvl1pPr algn="l">
              <a:defRPr sz="220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Date Placeholder 6"/>
          <p:cNvSpPr txBox="1">
            <a:spLocks/>
          </p:cNvSpPr>
          <p:nvPr userDrawn="1"/>
        </p:nvSpPr>
        <p:spPr>
          <a:xfrm>
            <a:off x="4392744" y="6923671"/>
            <a:ext cx="896400" cy="396000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defPPr>
              <a:defRPr lang="en-US"/>
            </a:defPPr>
            <a:lvl1pPr marL="0" algn="l" defTabSz="521437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1437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35D465-1E6C-3D4A-8586-120B342CC47B}" type="datetimeFigureOut">
              <a:rPr lang="en-US" sz="1200" smtClean="0">
                <a:solidFill>
                  <a:srgbClr val="54585A"/>
                </a:solidFill>
              </a:rPr>
              <a:pPr/>
              <a:t>11/18/2014</a:t>
            </a:fld>
            <a:endParaRPr lang="en-US" sz="1200" dirty="0">
              <a:solidFill>
                <a:srgbClr val="54585A"/>
              </a:solidFill>
            </a:endParaRPr>
          </a:p>
        </p:txBody>
      </p:sp>
      <p:sp>
        <p:nvSpPr>
          <p:cNvPr id="18" name="Slide Number Placeholder 8"/>
          <p:cNvSpPr txBox="1">
            <a:spLocks/>
          </p:cNvSpPr>
          <p:nvPr userDrawn="1"/>
        </p:nvSpPr>
        <p:spPr>
          <a:xfrm>
            <a:off x="9958381" y="6927271"/>
            <a:ext cx="540000" cy="392400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defPPr>
              <a:defRPr lang="en-US"/>
            </a:defPPr>
            <a:lvl1pPr marL="0" algn="r" defTabSz="521437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1437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7A78A7-2441-8443-9241-5BB5C02C2611}" type="slidenum">
              <a:rPr lang="en-US" sz="1200" smtClean="0">
                <a:solidFill>
                  <a:srgbClr val="54585A"/>
                </a:solidFill>
              </a:rPr>
              <a:pPr/>
              <a:t>‹#›</a:t>
            </a:fld>
            <a:endParaRPr lang="en-US" sz="1200" dirty="0">
              <a:solidFill>
                <a:srgbClr val="54585A"/>
              </a:solidFill>
            </a:endParaRPr>
          </a:p>
        </p:txBody>
      </p:sp>
      <p:sp>
        <p:nvSpPr>
          <p:cNvPr id="19" name="Footer Placeholder 4"/>
          <p:cNvSpPr txBox="1">
            <a:spLocks/>
          </p:cNvSpPr>
          <p:nvPr userDrawn="1"/>
        </p:nvSpPr>
        <p:spPr>
          <a:xfrm>
            <a:off x="5397750" y="6917019"/>
            <a:ext cx="3384735" cy="402652"/>
          </a:xfrm>
          <a:prstGeom prst="rect">
            <a:avLst/>
          </a:prstGeom>
        </p:spPr>
        <p:txBody>
          <a:bodyPr vert="horz" lIns="0" tIns="52144" rIns="0" bIns="52144" rtlCol="0" anchor="ctr"/>
          <a:lstStyle>
            <a:defPPr>
              <a:defRPr lang="en-US"/>
            </a:defPPr>
            <a:lvl1pPr marL="0" algn="r" defTabSz="521437" rtl="0" eaLnBrk="1" latinLnBrk="0" hangingPunct="1">
              <a:defRPr sz="14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1pPr>
            <a:lvl2pPr marL="521437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dirty="0" smtClean="0"/>
              <a:t>Презентация №1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30963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Изображение 8" descr="MI-logo_rgb300_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19" y="6968874"/>
            <a:ext cx="2719707" cy="407245"/>
          </a:xfrm>
          <a:prstGeom prst="rect">
            <a:avLst/>
          </a:prstGeom>
          <a:ln>
            <a:noFill/>
          </a:ln>
        </p:spPr>
      </p:pic>
      <p:sp>
        <p:nvSpPr>
          <p:cNvPr id="14" name="Rectangle 13"/>
          <p:cNvSpPr/>
          <p:nvPr userDrawn="1"/>
        </p:nvSpPr>
        <p:spPr>
          <a:xfrm>
            <a:off x="178319" y="6775502"/>
            <a:ext cx="10332000" cy="36000"/>
          </a:xfrm>
          <a:prstGeom prst="rect">
            <a:avLst/>
          </a:prstGeom>
          <a:solidFill>
            <a:srgbClr val="EE2737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  <p:sp>
        <p:nvSpPr>
          <p:cNvPr id="11" name="Rectangle 7"/>
          <p:cNvSpPr/>
          <p:nvPr userDrawn="1"/>
        </p:nvSpPr>
        <p:spPr>
          <a:xfrm>
            <a:off x="178319" y="359998"/>
            <a:ext cx="10332000" cy="761446"/>
          </a:xfrm>
          <a:prstGeom prst="rect">
            <a:avLst/>
          </a:prstGeom>
          <a:solidFill>
            <a:srgbClr val="A2B2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0" tIns="52153" rIns="104306" bIns="52153"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6" hasCustomPrompt="1"/>
          </p:nvPr>
        </p:nvSpPr>
        <p:spPr>
          <a:xfrm>
            <a:off x="5397750" y="1231350"/>
            <a:ext cx="5112569" cy="26640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54585A"/>
                </a:solidFill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5397750" y="4003350"/>
            <a:ext cx="5112569" cy="26640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54585A"/>
                </a:solidFill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8" hasCustomPrompt="1"/>
          </p:nvPr>
        </p:nvSpPr>
        <p:spPr>
          <a:xfrm>
            <a:off x="178319" y="1231350"/>
            <a:ext cx="5112569" cy="26640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54585A"/>
                </a:solidFill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9" hasCustomPrompt="1"/>
          </p:nvPr>
        </p:nvSpPr>
        <p:spPr>
          <a:xfrm>
            <a:off x="178319" y="4003350"/>
            <a:ext cx="5112569" cy="26640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54585A"/>
                </a:solidFill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85790" y="359998"/>
            <a:ext cx="9228623" cy="763200"/>
          </a:xfrm>
          <a:prstGeom prst="rect">
            <a:avLst/>
          </a:prstGeom>
        </p:spPr>
        <p:txBody>
          <a:bodyPr vert="horz" lIns="104287" tIns="52144" rIns="104287" bIns="52144" rtlCol="0" anchor="ctr">
            <a:noAutofit/>
          </a:bodyPr>
          <a:lstStyle>
            <a:lvl1pPr algn="l">
              <a:defRPr sz="220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Slide Number Placeholder 8"/>
          <p:cNvSpPr txBox="1">
            <a:spLocks/>
          </p:cNvSpPr>
          <p:nvPr userDrawn="1"/>
        </p:nvSpPr>
        <p:spPr>
          <a:xfrm>
            <a:off x="9958381" y="6927271"/>
            <a:ext cx="540000" cy="392400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defPPr>
              <a:defRPr lang="en-US"/>
            </a:defPPr>
            <a:lvl1pPr marL="0" algn="r" defTabSz="521437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1437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7A78A7-2441-8443-9241-5BB5C02C2611}" type="slidenum">
              <a:rPr lang="en-US" sz="1200" smtClean="0">
                <a:solidFill>
                  <a:srgbClr val="54585A"/>
                </a:solidFill>
              </a:rPr>
              <a:pPr/>
              <a:t>‹#›</a:t>
            </a:fld>
            <a:endParaRPr lang="en-US" sz="1200" dirty="0">
              <a:solidFill>
                <a:srgbClr val="5458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248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63" y="182731"/>
            <a:ext cx="2929098" cy="570015"/>
          </a:xfrm>
          <a:prstGeom prst="rect">
            <a:avLst/>
          </a:prstGeom>
          <a:noFill/>
        </p:spPr>
      </p:pic>
      <p:sp>
        <p:nvSpPr>
          <p:cNvPr id="3" name="Rectangle 7"/>
          <p:cNvSpPr/>
          <p:nvPr userDrawn="1"/>
        </p:nvSpPr>
        <p:spPr>
          <a:xfrm>
            <a:off x="168325" y="6391700"/>
            <a:ext cx="10351988" cy="992500"/>
          </a:xfrm>
          <a:prstGeom prst="rect">
            <a:avLst/>
          </a:prstGeom>
          <a:solidFill>
            <a:srgbClr val="A2B1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10"/>
          <p:cNvSpPr/>
          <p:nvPr userDrawn="1"/>
        </p:nvSpPr>
        <p:spPr>
          <a:xfrm>
            <a:off x="168325" y="6352000"/>
            <a:ext cx="10351988" cy="59550"/>
          </a:xfrm>
          <a:prstGeom prst="rect">
            <a:avLst/>
          </a:prstGeom>
          <a:solidFill>
            <a:srgbClr val="F42434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242390" y="190873"/>
            <a:ext cx="1860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8994A9"/>
                </a:solidFill>
                <a:latin typeface="+mj-lt"/>
              </a:rPr>
              <a:t>ООО</a:t>
            </a:r>
            <a:r>
              <a:rPr lang="ru-RU" sz="1600" b="1" dirty="0" smtClean="0">
                <a:solidFill>
                  <a:srgbClr val="8994A9"/>
                </a:solidFill>
              </a:rPr>
              <a:t> </a:t>
            </a:r>
            <a:r>
              <a:rPr lang="ru-RU" sz="1600" b="1" dirty="0" err="1" smtClean="0">
                <a:solidFill>
                  <a:srgbClr val="8994A9"/>
                </a:solidFill>
              </a:rPr>
              <a:t>Рудстрой</a:t>
            </a:r>
            <a:endParaRPr lang="ru-RU" sz="1600" b="1" dirty="0">
              <a:solidFill>
                <a:srgbClr val="8994A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518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85790" y="1159198"/>
            <a:ext cx="10332000" cy="5652303"/>
          </a:xfr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lIns="0" tIns="0" rIns="0" bIns="0">
            <a:noAutofit/>
          </a:bodyPr>
          <a:lstStyle>
            <a:lvl1pPr marL="0" indent="0">
              <a:buNone/>
              <a:defRPr sz="2300">
                <a:latin typeface="Verdana"/>
                <a:cs typeface="Verdana"/>
              </a:defRPr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11" name="Rectangle 7"/>
          <p:cNvSpPr/>
          <p:nvPr userDrawn="1"/>
        </p:nvSpPr>
        <p:spPr>
          <a:xfrm>
            <a:off x="185790" y="361752"/>
            <a:ext cx="10332000" cy="797446"/>
          </a:xfrm>
          <a:prstGeom prst="rect">
            <a:avLst/>
          </a:prstGeom>
          <a:solidFill>
            <a:srgbClr val="A2B2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0" tIns="52153" rIns="104306" bIns="52153" rtlCol="0" anchor="ctr"/>
          <a:lstStyle/>
          <a:p>
            <a:pPr algn="ctr"/>
            <a:endParaRPr lang="en-US" dirty="0"/>
          </a:p>
        </p:txBody>
      </p:sp>
      <p:pic>
        <p:nvPicPr>
          <p:cNvPr id="17" name="Изображение 8" descr="MI-logo_rgb300_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19" y="6968874"/>
            <a:ext cx="2719707" cy="407245"/>
          </a:xfrm>
          <a:prstGeom prst="rect">
            <a:avLst/>
          </a:prstGeom>
          <a:ln>
            <a:noFill/>
          </a:ln>
        </p:spPr>
      </p:pic>
      <p:sp>
        <p:nvSpPr>
          <p:cNvPr id="15" name="Rectangle 7"/>
          <p:cNvSpPr/>
          <p:nvPr userDrawn="1"/>
        </p:nvSpPr>
        <p:spPr>
          <a:xfrm>
            <a:off x="185790" y="1127389"/>
            <a:ext cx="10332000" cy="3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0" tIns="52153" rIns="104306" bIns="52153" rtlCol="0" anchor="ctr"/>
          <a:lstStyle/>
          <a:p>
            <a:pPr algn="ctr"/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85790" y="359998"/>
            <a:ext cx="9228623" cy="763200"/>
          </a:xfrm>
          <a:prstGeom prst="rect">
            <a:avLst/>
          </a:prstGeom>
        </p:spPr>
        <p:txBody>
          <a:bodyPr vert="horz" lIns="104287" tIns="52144" rIns="104287" bIns="52144" rtlCol="0" anchor="ctr">
            <a:noAutofit/>
          </a:bodyPr>
          <a:lstStyle>
            <a:lvl1pPr algn="l">
              <a:defRPr sz="220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18165" y="6917019"/>
            <a:ext cx="3384735" cy="402652"/>
          </a:xfrm>
          <a:prstGeom prst="rect">
            <a:avLst/>
          </a:prstGeom>
        </p:spPr>
        <p:txBody>
          <a:bodyPr vert="horz" lIns="0" tIns="52144" rIns="0" bIns="52144" rtlCol="0" anchor="ctr"/>
          <a:lstStyle>
            <a:lvl1pPr algn="r">
              <a:defRPr sz="1400">
                <a:solidFill>
                  <a:srgbClr val="54585A"/>
                </a:solidFill>
              </a:defRPr>
            </a:lvl1pPr>
          </a:lstStyle>
          <a:p>
            <a:r>
              <a:rPr lang="ru-RU" dirty="0" smtClean="0"/>
              <a:t>Презентация №1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339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78319" y="961094"/>
            <a:ext cx="10332000" cy="5361702"/>
          </a:xfr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lIns="0" tIns="0" rIns="0" bIns="0">
            <a:noAutofit/>
          </a:bodyPr>
          <a:lstStyle>
            <a:lvl1pPr marL="0" indent="0">
              <a:buNone/>
              <a:defRPr sz="2300">
                <a:latin typeface="Verdana"/>
                <a:cs typeface="Verdana"/>
              </a:defRPr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" name="Изображение 8" descr="MI-logo_rgb300_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19" y="359998"/>
            <a:ext cx="2719707" cy="407245"/>
          </a:xfrm>
          <a:prstGeom prst="rect">
            <a:avLst/>
          </a:prstGeom>
          <a:ln>
            <a:noFill/>
          </a:ln>
        </p:spPr>
      </p:pic>
      <p:pic>
        <p:nvPicPr>
          <p:cNvPr id="19" name="Изображение 8" descr="MI-logo_rgb300_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19" y="359998"/>
            <a:ext cx="2719707" cy="407245"/>
          </a:xfrm>
          <a:prstGeom prst="rect">
            <a:avLst/>
          </a:prstGeom>
          <a:ln>
            <a:noFill/>
          </a:ln>
        </p:spPr>
      </p:pic>
      <p:sp>
        <p:nvSpPr>
          <p:cNvPr id="18" name="Rectangle 17"/>
          <p:cNvSpPr/>
          <p:nvPr userDrawn="1"/>
        </p:nvSpPr>
        <p:spPr>
          <a:xfrm>
            <a:off x="178319" y="6322796"/>
            <a:ext cx="10332000" cy="144000"/>
          </a:xfrm>
          <a:prstGeom prst="rect">
            <a:avLst/>
          </a:prstGeom>
          <a:solidFill>
            <a:srgbClr val="EE2737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18165" y="315714"/>
            <a:ext cx="3384735" cy="402652"/>
          </a:xfrm>
          <a:prstGeom prst="rect">
            <a:avLst/>
          </a:prstGeom>
        </p:spPr>
        <p:txBody>
          <a:bodyPr vert="horz" lIns="0" tIns="52144" rIns="0" bIns="52144" rtlCol="0" anchor="ctr"/>
          <a:lstStyle>
            <a:lvl1pPr algn="r">
              <a:defRPr sz="1400">
                <a:solidFill>
                  <a:srgbClr val="54585A"/>
                </a:solidFill>
              </a:defRPr>
            </a:lvl1pPr>
          </a:lstStyle>
          <a:p>
            <a:r>
              <a:rPr lang="ru-RU" smtClean="0"/>
              <a:t>Презентация №1</a:t>
            </a:r>
            <a:endParaRPr lang="en-US" dirty="0"/>
          </a:p>
        </p:txBody>
      </p:sp>
      <p:sp>
        <p:nvSpPr>
          <p:cNvPr id="11" name="Rectangle 7"/>
          <p:cNvSpPr/>
          <p:nvPr userDrawn="1"/>
        </p:nvSpPr>
        <p:spPr>
          <a:xfrm>
            <a:off x="178319" y="6463096"/>
            <a:ext cx="10332000" cy="918000"/>
          </a:xfrm>
          <a:prstGeom prst="rect">
            <a:avLst/>
          </a:prstGeom>
          <a:solidFill>
            <a:srgbClr val="A2B2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0" tIns="52153" rIns="104306" bIns="52153" rtlCol="0" anchor="ctr"/>
          <a:lstStyle/>
          <a:p>
            <a:pPr algn="ctr"/>
            <a:endParaRPr lang="en-US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8319" y="6556696"/>
            <a:ext cx="9228623" cy="730800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>
            <a:lvl1pPr algn="l">
              <a:defRPr sz="220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495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178319" y="961093"/>
            <a:ext cx="10332000" cy="5472333"/>
          </a:xfr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lIns="0" tIns="0" rIns="0" bIns="0">
            <a:noAutofit/>
          </a:bodyPr>
          <a:lstStyle>
            <a:lvl1pPr marL="0" indent="0">
              <a:buNone/>
              <a:defRPr sz="2300">
                <a:latin typeface="Verdana"/>
                <a:cs typeface="Verdana"/>
              </a:defRPr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endParaRPr lang="en-US" dirty="0"/>
          </a:p>
        </p:txBody>
      </p:sp>
      <p:sp>
        <p:nvSpPr>
          <p:cNvPr id="13" name="Rectangle 7"/>
          <p:cNvSpPr/>
          <p:nvPr/>
        </p:nvSpPr>
        <p:spPr>
          <a:xfrm>
            <a:off x="178319" y="6463096"/>
            <a:ext cx="10332000" cy="918000"/>
          </a:xfrm>
          <a:prstGeom prst="rect">
            <a:avLst/>
          </a:prstGeom>
          <a:solidFill>
            <a:srgbClr val="A2B2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0" tIns="52153" rIns="104306" bIns="52153" rtlCol="0" anchor="ctr"/>
          <a:lstStyle/>
          <a:p>
            <a:pPr algn="ctr"/>
            <a:endParaRPr lang="en-US" dirty="0"/>
          </a:p>
        </p:txBody>
      </p:sp>
      <p:pic>
        <p:nvPicPr>
          <p:cNvPr id="10" name="Изображение 8" descr="MI-logo_rgb300_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19" y="359998"/>
            <a:ext cx="2719707" cy="407245"/>
          </a:xfrm>
          <a:prstGeom prst="rect">
            <a:avLst/>
          </a:prstGeom>
          <a:ln>
            <a:noFill/>
          </a:ln>
        </p:spPr>
      </p:pic>
      <p:sp>
        <p:nvSpPr>
          <p:cNvPr id="18" name="Rectangle 17"/>
          <p:cNvSpPr/>
          <p:nvPr userDrawn="1"/>
        </p:nvSpPr>
        <p:spPr>
          <a:xfrm>
            <a:off x="178319" y="6433426"/>
            <a:ext cx="10332000" cy="36000"/>
          </a:xfrm>
          <a:prstGeom prst="rect">
            <a:avLst/>
          </a:prstGeom>
          <a:solidFill>
            <a:srgbClr val="EE2737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  <p:pic>
        <p:nvPicPr>
          <p:cNvPr id="19" name="Изображение 8" descr="MI-logo_rgb300_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19" y="359998"/>
            <a:ext cx="2719707" cy="407245"/>
          </a:xfrm>
          <a:prstGeom prst="rect">
            <a:avLst/>
          </a:prstGeom>
          <a:ln>
            <a:noFill/>
          </a:ln>
        </p:spPr>
      </p:pic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8319" y="6556696"/>
            <a:ext cx="9228623" cy="730800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>
            <a:lvl1pPr algn="l">
              <a:defRPr sz="220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18165" y="315714"/>
            <a:ext cx="3384735" cy="402652"/>
          </a:xfrm>
          <a:prstGeom prst="rect">
            <a:avLst/>
          </a:prstGeom>
        </p:spPr>
        <p:txBody>
          <a:bodyPr vert="horz" lIns="0" tIns="52144" rIns="0" bIns="52144" rtlCol="0" anchor="ctr"/>
          <a:lstStyle>
            <a:lvl1pPr algn="r">
              <a:defRPr sz="1400">
                <a:solidFill>
                  <a:srgbClr val="54585A"/>
                </a:solidFill>
              </a:defRPr>
            </a:lvl1pPr>
          </a:lstStyle>
          <a:p>
            <a:r>
              <a:rPr lang="ru-RU" smtClean="0"/>
              <a:t>Презентация №1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147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/>
          <p:cNvSpPr/>
          <p:nvPr userDrawn="1"/>
        </p:nvSpPr>
        <p:spPr>
          <a:xfrm>
            <a:off x="185790" y="359997"/>
            <a:ext cx="10332000" cy="4988639"/>
          </a:xfrm>
          <a:prstGeom prst="rect">
            <a:avLst/>
          </a:prstGeom>
          <a:solidFill>
            <a:srgbClr val="A2B2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0" tIns="52153" rIns="104306" bIns="52153" rtlCol="0" anchor="ctr"/>
          <a:lstStyle/>
          <a:p>
            <a:pPr algn="ctr"/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85790" y="5348636"/>
            <a:ext cx="10332000" cy="1462866"/>
          </a:xfr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lIns="0" tIns="0" rIns="0" bIns="0">
            <a:noAutofit/>
          </a:bodyPr>
          <a:lstStyle>
            <a:lvl1pPr marL="0" indent="0">
              <a:buNone/>
              <a:defRPr sz="2300">
                <a:latin typeface="Verdana"/>
                <a:cs typeface="Verdana"/>
              </a:defRPr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85790" y="5312636"/>
            <a:ext cx="10332000" cy="36000"/>
          </a:xfrm>
          <a:prstGeom prst="rect">
            <a:avLst/>
          </a:prstGeom>
          <a:solidFill>
            <a:srgbClr val="EE2737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193261" y="1545704"/>
            <a:ext cx="9228623" cy="763200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>
            <a:lvl1pPr algn="l">
              <a:defRPr sz="400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2" name="Изображение 8" descr="MI-logo_rgb300_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19" y="6968874"/>
            <a:ext cx="2719707" cy="407245"/>
          </a:xfrm>
          <a:prstGeom prst="rect">
            <a:avLst/>
          </a:prstGeom>
          <a:ln>
            <a:noFill/>
          </a:ln>
        </p:spPr>
      </p:pic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18165" y="6917019"/>
            <a:ext cx="3384735" cy="402652"/>
          </a:xfrm>
          <a:prstGeom prst="rect">
            <a:avLst/>
          </a:prstGeom>
        </p:spPr>
        <p:txBody>
          <a:bodyPr vert="horz" lIns="0" tIns="52144" rIns="0" bIns="52144" rtlCol="0" anchor="ctr"/>
          <a:lstStyle>
            <a:lvl1pPr algn="r">
              <a:defRPr sz="1400">
                <a:solidFill>
                  <a:srgbClr val="54585A"/>
                </a:solidFill>
              </a:defRPr>
            </a:lvl1pPr>
          </a:lstStyle>
          <a:p>
            <a:r>
              <a:rPr lang="ru-RU" smtClean="0"/>
              <a:t>Презентация №1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758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82054" y="5312636"/>
            <a:ext cx="10332000" cy="1498866"/>
          </a:xfrm>
          <a:prstGeom prst="rect">
            <a:avLst/>
          </a:prstGeom>
          <a:solidFill>
            <a:srgbClr val="C4BC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0" tIns="52153" rIns="104306" bIns="52153" rtlCol="0" anchor="ctr"/>
          <a:lstStyle/>
          <a:p>
            <a:pPr algn="ctr"/>
            <a:endParaRPr lang="en-US" dirty="0"/>
          </a:p>
        </p:txBody>
      </p:sp>
      <p:sp>
        <p:nvSpPr>
          <p:cNvPr id="14" name="Rectangle 7"/>
          <p:cNvSpPr/>
          <p:nvPr userDrawn="1"/>
        </p:nvSpPr>
        <p:spPr>
          <a:xfrm>
            <a:off x="182054" y="359997"/>
            <a:ext cx="10332000" cy="4952639"/>
          </a:xfrm>
          <a:prstGeom prst="rect">
            <a:avLst/>
          </a:prstGeom>
          <a:solidFill>
            <a:srgbClr val="A2B2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0" tIns="52153" rIns="104306" bIns="52153" rtlCol="0" anchor="ctr"/>
          <a:lstStyle/>
          <a:p>
            <a:pPr algn="ctr"/>
            <a:endParaRPr lang="en-US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93261" y="1545704"/>
            <a:ext cx="9228623" cy="763200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>
            <a:lvl1pPr algn="l">
              <a:defRPr sz="400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r>
              <a:rPr lang="ru-RU" dirty="0" smtClean="0"/>
              <a:t> </a:t>
            </a:r>
            <a:endParaRPr lang="en-US" dirty="0"/>
          </a:p>
        </p:txBody>
      </p:sp>
      <p:pic>
        <p:nvPicPr>
          <p:cNvPr id="22" name="Изображение 8" descr="MI-logo_rgb300_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19" y="6968874"/>
            <a:ext cx="2719707" cy="407245"/>
          </a:xfrm>
          <a:prstGeom prst="rect">
            <a:avLst/>
          </a:prstGeom>
          <a:ln>
            <a:noFill/>
          </a:ln>
        </p:spPr>
      </p:pic>
      <p:sp>
        <p:nvSpPr>
          <p:cNvPr id="12" name="Rectangle 11"/>
          <p:cNvSpPr/>
          <p:nvPr userDrawn="1"/>
        </p:nvSpPr>
        <p:spPr>
          <a:xfrm>
            <a:off x="185790" y="5312636"/>
            <a:ext cx="10332000" cy="36000"/>
          </a:xfrm>
          <a:prstGeom prst="rect">
            <a:avLst/>
          </a:prstGeom>
          <a:solidFill>
            <a:srgbClr val="EE2737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18165" y="6917019"/>
            <a:ext cx="3384735" cy="402652"/>
          </a:xfrm>
          <a:prstGeom prst="rect">
            <a:avLst/>
          </a:prstGeom>
        </p:spPr>
        <p:txBody>
          <a:bodyPr vert="horz" lIns="0" tIns="52144" rIns="0" bIns="52144" rtlCol="0" anchor="ctr"/>
          <a:lstStyle>
            <a:lvl1pPr algn="r">
              <a:defRPr sz="1400">
                <a:solidFill>
                  <a:srgbClr val="54585A"/>
                </a:solidFill>
              </a:defRPr>
            </a:lvl1pPr>
          </a:lstStyle>
          <a:p>
            <a:r>
              <a:rPr lang="ru-RU" smtClean="0"/>
              <a:t>Презентация №1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664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82054" y="5312636"/>
            <a:ext cx="10332000" cy="1498866"/>
          </a:xfrm>
          <a:prstGeom prst="rect">
            <a:avLst/>
          </a:prstGeom>
          <a:solidFill>
            <a:srgbClr val="C4BC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0" tIns="52153" rIns="104306" bIns="52153" rtlCol="0" anchor="ctr"/>
          <a:lstStyle/>
          <a:p>
            <a:pPr algn="ctr"/>
            <a:endParaRPr lang="en-US" dirty="0"/>
          </a:p>
        </p:txBody>
      </p:sp>
      <p:sp>
        <p:nvSpPr>
          <p:cNvPr id="14" name="Rectangle 7"/>
          <p:cNvSpPr/>
          <p:nvPr userDrawn="1"/>
        </p:nvSpPr>
        <p:spPr>
          <a:xfrm>
            <a:off x="182054" y="359997"/>
            <a:ext cx="10332000" cy="4952639"/>
          </a:xfrm>
          <a:prstGeom prst="rect">
            <a:avLst/>
          </a:prstGeom>
          <a:solidFill>
            <a:srgbClr val="A2B2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0" tIns="52153" rIns="104306" bIns="52153" rtlCol="0" anchor="ctr"/>
          <a:lstStyle/>
          <a:p>
            <a:pPr algn="ctr"/>
            <a:endParaRPr lang="en-US" dirty="0"/>
          </a:p>
        </p:txBody>
      </p:sp>
      <p:pic>
        <p:nvPicPr>
          <p:cNvPr id="22" name="Изображение 8" descr="MI-logo_rgb300_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19" y="6968874"/>
            <a:ext cx="2719707" cy="407245"/>
          </a:xfrm>
          <a:prstGeom prst="rect">
            <a:avLst/>
          </a:prstGeom>
          <a:ln>
            <a:noFill/>
          </a:ln>
        </p:spPr>
      </p:pic>
      <p:sp>
        <p:nvSpPr>
          <p:cNvPr id="12" name="Rectangle 11"/>
          <p:cNvSpPr/>
          <p:nvPr userDrawn="1"/>
        </p:nvSpPr>
        <p:spPr>
          <a:xfrm>
            <a:off x="185790" y="5312636"/>
            <a:ext cx="10332000" cy="36000"/>
          </a:xfrm>
          <a:prstGeom prst="rect">
            <a:avLst/>
          </a:prstGeom>
          <a:solidFill>
            <a:srgbClr val="EE2737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18959" y="1256855"/>
            <a:ext cx="9228623" cy="763200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>
            <a:lvl1pPr algn="l">
              <a:defRPr sz="240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18959" y="2256431"/>
            <a:ext cx="10279422" cy="1641830"/>
          </a:xfrm>
        </p:spPr>
        <p:txBody>
          <a:bodyPr>
            <a:normAutofit/>
          </a:bodyPr>
          <a:lstStyle>
            <a:lvl1pPr>
              <a:defRPr sz="1600">
                <a:latin typeface="Arial"/>
                <a:cs typeface="Arial"/>
              </a:defRPr>
            </a:lvl1pPr>
            <a:lvl2pPr>
              <a:defRPr sz="16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Slide Number Placeholder 8"/>
          <p:cNvSpPr txBox="1">
            <a:spLocks/>
          </p:cNvSpPr>
          <p:nvPr userDrawn="1"/>
        </p:nvSpPr>
        <p:spPr>
          <a:xfrm>
            <a:off x="9958381" y="6927271"/>
            <a:ext cx="540000" cy="392400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defPPr>
              <a:defRPr lang="en-US"/>
            </a:defPPr>
            <a:lvl1pPr marL="0" algn="r" defTabSz="521437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1437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7A78A7-2441-8443-9241-5BB5C02C2611}" type="slidenum">
              <a:rPr lang="en-US" sz="1200" smtClean="0">
                <a:solidFill>
                  <a:srgbClr val="54585A"/>
                </a:solidFill>
              </a:rPr>
              <a:pPr/>
              <a:t>‹#›</a:t>
            </a:fld>
            <a:endParaRPr lang="en-US" sz="1200" dirty="0">
              <a:solidFill>
                <a:srgbClr val="5458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933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/>
          <p:cNvSpPr/>
          <p:nvPr userDrawn="1"/>
        </p:nvSpPr>
        <p:spPr>
          <a:xfrm>
            <a:off x="182054" y="359997"/>
            <a:ext cx="10332000" cy="4952639"/>
          </a:xfrm>
          <a:prstGeom prst="rect">
            <a:avLst/>
          </a:prstGeom>
          <a:solidFill>
            <a:srgbClr val="A2B2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0" tIns="52153" rIns="104306" bIns="52153" rtlCol="0" anchor="ctr"/>
          <a:lstStyle/>
          <a:p>
            <a:pPr algn="ctr"/>
            <a:endParaRPr lang="en-US" dirty="0"/>
          </a:p>
        </p:txBody>
      </p:sp>
      <p:pic>
        <p:nvPicPr>
          <p:cNvPr id="22" name="Изображение 8" descr="MI-logo_rgb300_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19" y="6968874"/>
            <a:ext cx="2719707" cy="407245"/>
          </a:xfrm>
          <a:prstGeom prst="rect">
            <a:avLst/>
          </a:prstGeom>
          <a:ln>
            <a:noFill/>
          </a:ln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18959" y="1256855"/>
            <a:ext cx="9228623" cy="763200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>
            <a:lvl1pPr algn="l">
              <a:defRPr sz="240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18959" y="2256431"/>
            <a:ext cx="10279422" cy="1641830"/>
          </a:xfrm>
        </p:spPr>
        <p:txBody>
          <a:bodyPr>
            <a:normAutofit/>
          </a:bodyPr>
          <a:lstStyle>
            <a:lvl1pPr>
              <a:defRPr sz="1600">
                <a:latin typeface="Arial"/>
                <a:cs typeface="Arial"/>
              </a:defRPr>
            </a:lvl1pPr>
            <a:lvl2pPr>
              <a:defRPr sz="16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182054" y="5312636"/>
            <a:ext cx="10332000" cy="36000"/>
          </a:xfrm>
          <a:prstGeom prst="rect">
            <a:avLst/>
          </a:prstGeom>
          <a:solidFill>
            <a:srgbClr val="EE2737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185790" y="5348636"/>
            <a:ext cx="10332000" cy="1462866"/>
          </a:xfr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lIns="0" tIns="0" rIns="0" bIns="0">
            <a:noAutofit/>
          </a:bodyPr>
          <a:lstStyle>
            <a:lvl1pPr marL="0" indent="0">
              <a:buNone/>
              <a:defRPr sz="2300">
                <a:latin typeface="Verdana"/>
                <a:cs typeface="Verdana"/>
              </a:defRPr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Date Placeholder 6"/>
          <p:cNvSpPr txBox="1">
            <a:spLocks/>
          </p:cNvSpPr>
          <p:nvPr userDrawn="1"/>
        </p:nvSpPr>
        <p:spPr>
          <a:xfrm>
            <a:off x="4392744" y="6923671"/>
            <a:ext cx="896400" cy="396000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defPPr>
              <a:defRPr lang="en-US"/>
            </a:defPPr>
            <a:lvl1pPr marL="0" algn="l" defTabSz="521437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1437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35D465-1E6C-3D4A-8586-120B342CC47B}" type="datetimeFigureOut">
              <a:rPr lang="en-US" sz="1200" smtClean="0">
                <a:solidFill>
                  <a:srgbClr val="54585A"/>
                </a:solidFill>
              </a:rPr>
              <a:pPr/>
              <a:t>11/18/2014</a:t>
            </a:fld>
            <a:endParaRPr lang="en-US" sz="1200" dirty="0">
              <a:solidFill>
                <a:srgbClr val="54585A"/>
              </a:solidFill>
            </a:endParaRPr>
          </a:p>
        </p:txBody>
      </p:sp>
      <p:sp>
        <p:nvSpPr>
          <p:cNvPr id="15" name="Slide Number Placeholder 8"/>
          <p:cNvSpPr txBox="1">
            <a:spLocks/>
          </p:cNvSpPr>
          <p:nvPr userDrawn="1"/>
        </p:nvSpPr>
        <p:spPr>
          <a:xfrm>
            <a:off x="9958381" y="6927271"/>
            <a:ext cx="540000" cy="392400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defPPr>
              <a:defRPr lang="en-US"/>
            </a:defPPr>
            <a:lvl1pPr marL="0" algn="r" defTabSz="521437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1437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7A78A7-2441-8443-9241-5BB5C02C2611}" type="slidenum">
              <a:rPr lang="en-US" sz="1200" smtClean="0">
                <a:solidFill>
                  <a:srgbClr val="54585A"/>
                </a:solidFill>
              </a:rPr>
              <a:pPr/>
              <a:t>‹#›</a:t>
            </a:fld>
            <a:endParaRPr lang="en-US" sz="1200" dirty="0">
              <a:solidFill>
                <a:srgbClr val="54585A"/>
              </a:solidFill>
            </a:endParaRPr>
          </a:p>
        </p:txBody>
      </p:sp>
      <p:sp>
        <p:nvSpPr>
          <p:cNvPr id="16" name="Footer Placeholder 4"/>
          <p:cNvSpPr txBox="1">
            <a:spLocks/>
          </p:cNvSpPr>
          <p:nvPr userDrawn="1"/>
        </p:nvSpPr>
        <p:spPr>
          <a:xfrm>
            <a:off x="5397750" y="6917019"/>
            <a:ext cx="3384735" cy="402652"/>
          </a:xfrm>
          <a:prstGeom prst="rect">
            <a:avLst/>
          </a:prstGeom>
        </p:spPr>
        <p:txBody>
          <a:bodyPr vert="horz" lIns="0" tIns="52144" rIns="0" bIns="52144" rtlCol="0" anchor="ctr"/>
          <a:lstStyle>
            <a:defPPr>
              <a:defRPr lang="en-US"/>
            </a:defPPr>
            <a:lvl1pPr marL="0" algn="r" defTabSz="521437" rtl="0" eaLnBrk="1" latinLnBrk="0" hangingPunct="1">
              <a:defRPr sz="14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1pPr>
            <a:lvl2pPr marL="521437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dirty="0" smtClean="0"/>
              <a:t>Презентация №1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09238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78319" y="1127389"/>
            <a:ext cx="10332000" cy="5684113"/>
          </a:xfrm>
          <a:prstGeom prst="rect">
            <a:avLst/>
          </a:prstGeom>
          <a:solidFill>
            <a:srgbClr val="C4BC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0" tIns="52153" rIns="104306" bIns="52153" rtlCol="0" anchor="ctr"/>
          <a:lstStyle/>
          <a:p>
            <a:pPr algn="ctr"/>
            <a:endParaRPr lang="en-US" dirty="0"/>
          </a:p>
        </p:txBody>
      </p:sp>
      <p:sp>
        <p:nvSpPr>
          <p:cNvPr id="18" name="Rectangle 7"/>
          <p:cNvSpPr/>
          <p:nvPr userDrawn="1"/>
        </p:nvSpPr>
        <p:spPr>
          <a:xfrm>
            <a:off x="178319" y="361752"/>
            <a:ext cx="10332000" cy="797446"/>
          </a:xfrm>
          <a:prstGeom prst="rect">
            <a:avLst/>
          </a:prstGeom>
          <a:solidFill>
            <a:srgbClr val="A2B2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0" tIns="52153" rIns="104306" bIns="52153" rtlCol="0" anchor="ctr"/>
          <a:lstStyle/>
          <a:p>
            <a:pPr algn="ctr"/>
            <a:endParaRPr lang="en-US" dirty="0"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178319" y="1825180"/>
            <a:ext cx="10332000" cy="1641830"/>
          </a:xfrm>
        </p:spPr>
        <p:txBody>
          <a:bodyPr>
            <a:normAutofit/>
          </a:bodyPr>
          <a:lstStyle>
            <a:lvl1pPr>
              <a:defRPr sz="1600">
                <a:latin typeface="Arial"/>
                <a:cs typeface="Arial"/>
              </a:defRPr>
            </a:lvl1pPr>
            <a:lvl2pPr>
              <a:defRPr sz="16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9" name="Изображение 8" descr="MI-logo_rgb300_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19" y="6968874"/>
            <a:ext cx="2719707" cy="407245"/>
          </a:xfrm>
          <a:prstGeom prst="rect">
            <a:avLst/>
          </a:prstGeom>
          <a:ln>
            <a:noFill/>
          </a:ln>
        </p:spPr>
      </p:pic>
      <p:sp>
        <p:nvSpPr>
          <p:cNvPr id="17" name="Rectangle 7"/>
          <p:cNvSpPr/>
          <p:nvPr userDrawn="1"/>
        </p:nvSpPr>
        <p:spPr>
          <a:xfrm>
            <a:off x="178319" y="1127389"/>
            <a:ext cx="10332000" cy="3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0" tIns="52153" rIns="104306" bIns="52153" rtlCol="0" anchor="ctr"/>
          <a:lstStyle/>
          <a:p>
            <a:pPr algn="ctr"/>
            <a:endParaRPr lang="en-US" dirty="0"/>
          </a:p>
        </p:txBody>
      </p:sp>
      <p:sp>
        <p:nvSpPr>
          <p:cNvPr id="2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85790" y="359998"/>
            <a:ext cx="9228623" cy="763200"/>
          </a:xfrm>
          <a:prstGeom prst="rect">
            <a:avLst/>
          </a:prstGeom>
        </p:spPr>
        <p:txBody>
          <a:bodyPr vert="horz" lIns="104287" tIns="52144" rIns="104287" bIns="52144" rtlCol="0" anchor="ctr">
            <a:noAutofit/>
          </a:bodyPr>
          <a:lstStyle>
            <a:lvl1pPr algn="l">
              <a:defRPr sz="220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Date Placeholder 6"/>
          <p:cNvSpPr txBox="1">
            <a:spLocks/>
          </p:cNvSpPr>
          <p:nvPr userDrawn="1"/>
        </p:nvSpPr>
        <p:spPr>
          <a:xfrm>
            <a:off x="4392744" y="6923671"/>
            <a:ext cx="896400" cy="396000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defPPr>
              <a:defRPr lang="en-US"/>
            </a:defPPr>
            <a:lvl1pPr marL="0" algn="l" defTabSz="521437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1437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35D465-1E6C-3D4A-8586-120B342CC47B}" type="datetimeFigureOut">
              <a:rPr lang="en-US" sz="1200" smtClean="0">
                <a:solidFill>
                  <a:srgbClr val="54585A"/>
                </a:solidFill>
              </a:rPr>
              <a:pPr/>
              <a:t>11/18/2014</a:t>
            </a:fld>
            <a:endParaRPr lang="en-US" sz="1200" dirty="0">
              <a:solidFill>
                <a:srgbClr val="54585A"/>
              </a:solidFill>
            </a:endParaRPr>
          </a:p>
        </p:txBody>
      </p:sp>
      <p:sp>
        <p:nvSpPr>
          <p:cNvPr id="13" name="Slide Number Placeholder 8"/>
          <p:cNvSpPr txBox="1">
            <a:spLocks/>
          </p:cNvSpPr>
          <p:nvPr userDrawn="1"/>
        </p:nvSpPr>
        <p:spPr>
          <a:xfrm>
            <a:off x="9958381" y="6927271"/>
            <a:ext cx="540000" cy="392400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defPPr>
              <a:defRPr lang="en-US"/>
            </a:defPPr>
            <a:lvl1pPr marL="0" algn="r" defTabSz="521437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1437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7A78A7-2441-8443-9241-5BB5C02C2611}" type="slidenum">
              <a:rPr lang="en-US" sz="1200" smtClean="0">
                <a:solidFill>
                  <a:srgbClr val="54585A"/>
                </a:solidFill>
              </a:rPr>
              <a:pPr/>
              <a:t>‹#›</a:t>
            </a:fld>
            <a:endParaRPr lang="en-US" sz="1200" dirty="0">
              <a:solidFill>
                <a:srgbClr val="54585A"/>
              </a:solidFill>
            </a:endParaRPr>
          </a:p>
        </p:txBody>
      </p:sp>
      <p:sp>
        <p:nvSpPr>
          <p:cNvPr id="14" name="Footer Placeholder 4"/>
          <p:cNvSpPr txBox="1">
            <a:spLocks/>
          </p:cNvSpPr>
          <p:nvPr userDrawn="1"/>
        </p:nvSpPr>
        <p:spPr>
          <a:xfrm>
            <a:off x="5397750" y="6917019"/>
            <a:ext cx="3384735" cy="402652"/>
          </a:xfrm>
          <a:prstGeom prst="rect">
            <a:avLst/>
          </a:prstGeom>
        </p:spPr>
        <p:txBody>
          <a:bodyPr vert="horz" lIns="0" tIns="52144" rIns="0" bIns="52144" rtlCol="0" anchor="ctr"/>
          <a:lstStyle>
            <a:defPPr>
              <a:defRPr lang="en-US"/>
            </a:defPPr>
            <a:lvl1pPr marL="0" algn="r" defTabSz="521437" rtl="0" eaLnBrk="1" latinLnBrk="0" hangingPunct="1">
              <a:defRPr sz="1400" kern="1200">
                <a:solidFill>
                  <a:srgbClr val="54585A"/>
                </a:solidFill>
                <a:latin typeface="+mn-lt"/>
                <a:ea typeface="+mn-ea"/>
                <a:cs typeface="+mn-cs"/>
              </a:defRPr>
            </a:lvl1pPr>
            <a:lvl2pPr marL="521437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dirty="0" smtClean="0"/>
              <a:t>Презентация №1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26716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764666"/>
            <a:ext cx="9619774" cy="4991131"/>
          </a:xfrm>
          <a:prstGeom prst="rect">
            <a:avLst/>
          </a:prstGeom>
        </p:spPr>
        <p:txBody>
          <a:bodyPr vert="horz" lIns="104287" tIns="52144" rIns="104287" bIns="52144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C2B8F-A07F-594D-8A0B-4DF0F4F13222}" type="datetime1">
              <a:rPr lang="en-US" smtClean="0"/>
              <a:pPr/>
              <a:t>11/18/2014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A78A7-2441-8443-9241-5BB5C02C2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12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8" r:id="rId2"/>
    <p:sldLayoutId id="2147483722" r:id="rId3"/>
    <p:sldLayoutId id="2147483726" r:id="rId4"/>
    <p:sldLayoutId id="2147483720" r:id="rId5"/>
    <p:sldLayoutId id="2147483729" r:id="rId6"/>
    <p:sldLayoutId id="2147483731" r:id="rId7"/>
    <p:sldLayoutId id="2147483730" r:id="rId8"/>
    <p:sldLayoutId id="2147483723" r:id="rId9"/>
    <p:sldLayoutId id="2147483732" r:id="rId10"/>
    <p:sldLayoutId id="2147483733" r:id="rId11"/>
    <p:sldLayoutId id="2147483734" r:id="rId12"/>
    <p:sldLayoutId id="2147483736" r:id="rId13"/>
    <p:sldLayoutId id="2147483735" r:id="rId14"/>
    <p:sldLayoutId id="2147483737" r:id="rId15"/>
    <p:sldLayoutId id="2147483738" r:id="rId16"/>
    <p:sldLayoutId id="2147483739" r:id="rId17"/>
    <p:sldLayoutId id="2147483740" r:id="rId18"/>
  </p:sldLayoutIdLst>
  <p:hf sldNum="0" hdr="0" dt="0"/>
  <p:txStyles>
    <p:titleStyle>
      <a:lvl1pPr algn="ctr" defTabSz="521437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77" indent="-391077" algn="l" defTabSz="521437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34" indent="-325898" algn="l" defTabSz="521437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592" indent="-260718" algn="l" defTabSz="52143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28" indent="-260718" algn="l" defTabSz="521437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465" indent="-260718" algn="l" defTabSz="521437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90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азвание 1"/>
          <p:cNvSpPr txBox="1">
            <a:spLocks/>
          </p:cNvSpPr>
          <p:nvPr/>
        </p:nvSpPr>
        <p:spPr>
          <a:xfrm>
            <a:off x="198105" y="6376732"/>
            <a:ext cx="10212877" cy="751851"/>
          </a:xfrm>
          <a:prstGeom prst="rect">
            <a:avLst/>
          </a:prstGeom>
        </p:spPr>
        <p:txBody>
          <a:bodyPr lIns="0" tIns="0" rIns="0" bIns="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defTabSz="1040761" eaLnBrk="0" hangingPunct="0"/>
            <a:r>
              <a:rPr lang="ru-RU" sz="1800" b="1" kern="0" dirty="0" smtClean="0">
                <a:solidFill>
                  <a:prstClr val="white"/>
                </a:solidFill>
                <a:latin typeface="Georgia" panose="02040502050405020303" pitchFamily="18" charset="0"/>
                <a:cs typeface="Arial" pitchFamily="34" charset="0"/>
              </a:rPr>
              <a:t>Стратегия развития Объединенной Строительной </a:t>
            </a:r>
            <a:r>
              <a:rPr lang="ru-RU" sz="1800" b="1" kern="0" dirty="0">
                <a:solidFill>
                  <a:prstClr val="white"/>
                </a:solidFill>
                <a:latin typeface="Georgia" panose="02040502050405020303" pitchFamily="18" charset="0"/>
                <a:cs typeface="Arial" pitchFamily="34" charset="0"/>
              </a:rPr>
              <a:t>К</a:t>
            </a:r>
            <a:r>
              <a:rPr lang="ru-RU" sz="1800" b="1" kern="0" dirty="0" smtClean="0">
                <a:solidFill>
                  <a:prstClr val="white"/>
                </a:solidFill>
                <a:latin typeface="Georgia" panose="02040502050405020303" pitchFamily="18" charset="0"/>
                <a:cs typeface="Arial" pitchFamily="34" charset="0"/>
              </a:rPr>
              <a:t>омпании ООО «</a:t>
            </a:r>
            <a:r>
              <a:rPr lang="ru-RU" sz="1800" b="1" kern="0" dirty="0" err="1" smtClean="0">
                <a:solidFill>
                  <a:prstClr val="white"/>
                </a:solidFill>
                <a:latin typeface="Georgia" panose="02040502050405020303" pitchFamily="18" charset="0"/>
                <a:cs typeface="Arial" pitchFamily="34" charset="0"/>
              </a:rPr>
              <a:t>Рудстрой</a:t>
            </a:r>
            <a:r>
              <a:rPr lang="ru-RU" sz="1800" b="1" kern="0" dirty="0" smtClean="0">
                <a:solidFill>
                  <a:prstClr val="white"/>
                </a:solidFill>
                <a:latin typeface="Georgia" panose="02040502050405020303" pitchFamily="18" charset="0"/>
                <a:cs typeface="Arial" pitchFamily="34" charset="0"/>
              </a:rPr>
              <a:t>» </a:t>
            </a:r>
          </a:p>
          <a:p>
            <a:pPr marL="0" lvl="1" defTabSz="1040761" eaLnBrk="0" hangingPunct="0">
              <a:spcAft>
                <a:spcPts val="684"/>
              </a:spcAft>
            </a:pPr>
            <a:r>
              <a:rPr lang="ru-RU" sz="1800" b="1" kern="0" dirty="0" smtClean="0">
                <a:solidFill>
                  <a:prstClr val="white"/>
                </a:solidFill>
                <a:latin typeface="Georgia" panose="02040502050405020303" pitchFamily="18" charset="0"/>
                <a:cs typeface="Arial" pitchFamily="34" charset="0"/>
              </a:rPr>
              <a:t>до 2020 г.</a:t>
            </a:r>
            <a:endParaRPr lang="ru-RU" sz="1800" b="1" kern="0" dirty="0">
              <a:solidFill>
                <a:prstClr val="white"/>
              </a:solidFill>
              <a:latin typeface="Georgia" panose="02040502050405020303" pitchFamily="18" charset="0"/>
              <a:cs typeface="Arial" pitchFamily="34" charset="0"/>
            </a:endParaRPr>
          </a:p>
          <a:p>
            <a:pPr marL="0" lvl="1" defTabSz="1040761" eaLnBrk="0" hangingPunct="0">
              <a:spcAft>
                <a:spcPts val="684"/>
              </a:spcAft>
            </a:pPr>
            <a:r>
              <a:rPr lang="ru-RU" sz="1800" kern="0" dirty="0" smtClean="0">
                <a:solidFill>
                  <a:prstClr val="white"/>
                </a:solidFill>
                <a:latin typeface="Georgia" panose="02040502050405020303" pitchFamily="18" charset="0"/>
                <a:cs typeface="Arial" pitchFamily="34" charset="0"/>
              </a:rPr>
              <a:t>март 2014 </a:t>
            </a:r>
            <a:endParaRPr lang="en-GB" sz="1800" kern="0" dirty="0">
              <a:solidFill>
                <a:prstClr val="white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-1237888" y="1036920"/>
            <a:ext cx="296907" cy="700264"/>
          </a:xfrm>
          <a:prstGeom prst="rect">
            <a:avLst/>
          </a:prstGeom>
          <a:solidFill>
            <a:srgbClr val="C7BB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-1237888" y="1751189"/>
            <a:ext cx="296907" cy="700264"/>
          </a:xfrm>
          <a:prstGeom prst="rect">
            <a:avLst/>
          </a:prstGeom>
          <a:solidFill>
            <a:srgbClr val="B4AA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-1237888" y="2465458"/>
            <a:ext cx="296907" cy="700264"/>
          </a:xfrm>
          <a:prstGeom prst="rect">
            <a:avLst/>
          </a:prstGeom>
          <a:solidFill>
            <a:srgbClr val="9F94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-1237888" y="3179727"/>
            <a:ext cx="296907" cy="700264"/>
          </a:xfrm>
          <a:prstGeom prst="rect">
            <a:avLst/>
          </a:prstGeom>
          <a:solidFill>
            <a:srgbClr val="7F73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-1237888" y="3893997"/>
            <a:ext cx="296907" cy="700264"/>
          </a:xfrm>
          <a:prstGeom prst="rect">
            <a:avLst/>
          </a:prstGeom>
          <a:solidFill>
            <a:srgbClr val="6A6A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-1237888" y="4608266"/>
            <a:ext cx="296907" cy="700264"/>
          </a:xfrm>
          <a:prstGeom prst="rect">
            <a:avLst/>
          </a:prstGeom>
          <a:solidFill>
            <a:srgbClr val="A2B1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-1237888" y="5322535"/>
            <a:ext cx="296907" cy="700264"/>
          </a:xfrm>
          <a:prstGeom prst="rect">
            <a:avLst/>
          </a:prstGeom>
          <a:solidFill>
            <a:srgbClr val="7685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-1237894" y="727794"/>
            <a:ext cx="915008" cy="277900"/>
          </a:xfrm>
          <a:prstGeom prst="rect">
            <a:avLst/>
          </a:prstGeom>
          <a:solidFill>
            <a:srgbClr val="F424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-927016" y="1027407"/>
            <a:ext cx="296907" cy="700264"/>
          </a:xfrm>
          <a:prstGeom prst="rect">
            <a:avLst/>
          </a:prstGeom>
          <a:solidFill>
            <a:srgbClr val="D2C9C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-927016" y="1751189"/>
            <a:ext cx="296907" cy="700264"/>
          </a:xfrm>
          <a:prstGeom prst="rect">
            <a:avLst/>
          </a:prstGeom>
          <a:solidFill>
            <a:srgbClr val="C3BBB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-927016" y="2465458"/>
            <a:ext cx="296907" cy="700264"/>
          </a:xfrm>
          <a:prstGeom prst="rect">
            <a:avLst/>
          </a:prstGeom>
          <a:solidFill>
            <a:srgbClr val="B2A9A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-927016" y="3179727"/>
            <a:ext cx="296907" cy="700264"/>
          </a:xfrm>
          <a:prstGeom prst="rect">
            <a:avLst/>
          </a:prstGeom>
          <a:solidFill>
            <a:srgbClr val="998F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-927016" y="3893997"/>
            <a:ext cx="296907" cy="700264"/>
          </a:xfrm>
          <a:prstGeom prst="rect">
            <a:avLst/>
          </a:prstGeom>
          <a:solidFill>
            <a:srgbClr val="8888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-927016" y="4608266"/>
            <a:ext cx="296907" cy="700264"/>
          </a:xfrm>
          <a:prstGeom prst="rect">
            <a:avLst/>
          </a:prstGeom>
          <a:solidFill>
            <a:srgbClr val="B5C1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-927016" y="5322535"/>
            <a:ext cx="296907" cy="700264"/>
          </a:xfrm>
          <a:prstGeom prst="rect">
            <a:avLst/>
          </a:prstGeom>
          <a:solidFill>
            <a:srgbClr val="919D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-928844" y="1088272"/>
            <a:ext cx="296907" cy="700264"/>
          </a:xfrm>
          <a:prstGeom prst="rect">
            <a:avLst/>
          </a:prstGeom>
          <a:solidFill>
            <a:srgbClr val="DDD6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-619793" y="1751189"/>
            <a:ext cx="296907" cy="700264"/>
          </a:xfrm>
          <a:prstGeom prst="rect">
            <a:avLst/>
          </a:prstGeom>
          <a:solidFill>
            <a:srgbClr val="D2CCC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-619793" y="2465458"/>
            <a:ext cx="296907" cy="700264"/>
          </a:xfrm>
          <a:prstGeom prst="rect">
            <a:avLst/>
          </a:prstGeom>
          <a:solidFill>
            <a:srgbClr val="C5BF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-619793" y="3179727"/>
            <a:ext cx="296907" cy="700264"/>
          </a:xfrm>
          <a:prstGeom prst="rect">
            <a:avLst/>
          </a:prstGeom>
          <a:solidFill>
            <a:srgbClr val="B2AB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-619793" y="3893997"/>
            <a:ext cx="296907" cy="700264"/>
          </a:xfrm>
          <a:prstGeom prst="rect">
            <a:avLst/>
          </a:prstGeom>
          <a:solidFill>
            <a:srgbClr val="A6A6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-619793" y="4608266"/>
            <a:ext cx="296907" cy="700264"/>
          </a:xfrm>
          <a:prstGeom prst="rect">
            <a:avLst/>
          </a:prstGeom>
          <a:solidFill>
            <a:srgbClr val="C7D0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-619793" y="5322535"/>
            <a:ext cx="296907" cy="700264"/>
          </a:xfrm>
          <a:prstGeom prst="rect">
            <a:avLst/>
          </a:prstGeom>
          <a:solidFill>
            <a:srgbClr val="ADB6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-1348608" y="1570688"/>
            <a:ext cx="388030" cy="18202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r>
              <a:rPr lang="en-GB" sz="1000" dirty="0">
                <a:solidFill>
                  <a:prstClr val="black"/>
                </a:solidFill>
                <a:latin typeface="Arial Narrow" pitchFamily="34" charset="0"/>
              </a:rPr>
              <a:t>01</a:t>
            </a:r>
            <a:endParaRPr lang="ru-RU" sz="1000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-1037730" y="1570688"/>
            <a:ext cx="388030" cy="18202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r>
              <a:rPr lang="en-GB" sz="1000" dirty="0">
                <a:solidFill>
                  <a:prstClr val="black"/>
                </a:solidFill>
                <a:latin typeface="Arial Narrow" pitchFamily="34" charset="0"/>
              </a:rPr>
              <a:t>0</a:t>
            </a:r>
            <a:r>
              <a:rPr lang="ru-RU" sz="1000" dirty="0">
                <a:solidFill>
                  <a:prstClr val="black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-718740" y="1570688"/>
            <a:ext cx="388030" cy="18202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r>
              <a:rPr lang="en-GB" sz="1000" dirty="0">
                <a:solidFill>
                  <a:prstClr val="black"/>
                </a:solidFill>
                <a:latin typeface="Arial Narrow" pitchFamily="34" charset="0"/>
              </a:rPr>
              <a:t>0</a:t>
            </a:r>
            <a:r>
              <a:rPr lang="ru-RU" sz="1000" dirty="0">
                <a:solidFill>
                  <a:prstClr val="black"/>
                </a:solidFill>
                <a:latin typeface="Arial Narrow" pitchFamily="34" charset="0"/>
              </a:rPr>
              <a:t>3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-1349580" y="2268369"/>
            <a:ext cx="388030" cy="18202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r>
              <a:rPr lang="en-GB" sz="1000" dirty="0">
                <a:solidFill>
                  <a:prstClr val="black"/>
                </a:solidFill>
                <a:latin typeface="Arial Narrow" pitchFamily="34" charset="0"/>
              </a:rPr>
              <a:t>0</a:t>
            </a:r>
            <a:r>
              <a:rPr lang="ru-RU" sz="1000" dirty="0">
                <a:solidFill>
                  <a:prstClr val="black"/>
                </a:solidFill>
                <a:latin typeface="Arial Narrow" pitchFamily="34" charset="0"/>
              </a:rPr>
              <a:t>4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-1038706" y="2268369"/>
            <a:ext cx="388030" cy="18202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r>
              <a:rPr lang="en-GB" sz="1000" dirty="0">
                <a:solidFill>
                  <a:prstClr val="black"/>
                </a:solidFill>
                <a:latin typeface="Arial Narrow" pitchFamily="34" charset="0"/>
              </a:rPr>
              <a:t>0</a:t>
            </a:r>
            <a:r>
              <a:rPr lang="ru-RU" sz="1000" dirty="0">
                <a:solidFill>
                  <a:prstClr val="black"/>
                </a:solidFill>
                <a:latin typeface="Arial Narrow" pitchFamily="34" charset="0"/>
              </a:rPr>
              <a:t>5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-719720" y="2268369"/>
            <a:ext cx="388030" cy="18202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r>
              <a:rPr lang="en-GB" sz="1000" dirty="0">
                <a:solidFill>
                  <a:prstClr val="black"/>
                </a:solidFill>
                <a:latin typeface="Arial Narrow" pitchFamily="34" charset="0"/>
              </a:rPr>
              <a:t>0</a:t>
            </a:r>
            <a:r>
              <a:rPr lang="ru-RU" sz="1000" dirty="0">
                <a:solidFill>
                  <a:prstClr val="black"/>
                </a:solidFill>
                <a:latin typeface="Arial Narrow" pitchFamily="34" charset="0"/>
              </a:rPr>
              <a:t>6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-1358891" y="3004246"/>
            <a:ext cx="388030" cy="18202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r>
              <a:rPr lang="en-GB" sz="1000" dirty="0">
                <a:solidFill>
                  <a:prstClr val="black"/>
                </a:solidFill>
                <a:latin typeface="Arial Narrow" pitchFamily="34" charset="0"/>
              </a:rPr>
              <a:t>0</a:t>
            </a:r>
            <a:r>
              <a:rPr lang="ru-RU" sz="1000" dirty="0">
                <a:solidFill>
                  <a:prstClr val="black"/>
                </a:solidFill>
                <a:latin typeface="Arial Narrow" pitchFamily="34" charset="0"/>
              </a:rPr>
              <a:t>7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-1048012" y="3004246"/>
            <a:ext cx="388030" cy="18202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r>
              <a:rPr lang="en-GB" sz="1000" dirty="0">
                <a:solidFill>
                  <a:prstClr val="black"/>
                </a:solidFill>
                <a:latin typeface="Arial Narrow" pitchFamily="34" charset="0"/>
              </a:rPr>
              <a:t>0</a:t>
            </a:r>
            <a:r>
              <a:rPr lang="ru-RU" sz="1000" dirty="0">
                <a:solidFill>
                  <a:prstClr val="black"/>
                </a:solidFill>
                <a:latin typeface="Arial Narrow" pitchFamily="34" charset="0"/>
              </a:rPr>
              <a:t>8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-729022" y="3004246"/>
            <a:ext cx="388030" cy="18202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r>
              <a:rPr lang="en-GB" sz="1000" dirty="0">
                <a:solidFill>
                  <a:prstClr val="black"/>
                </a:solidFill>
                <a:latin typeface="Arial Narrow" pitchFamily="34" charset="0"/>
              </a:rPr>
              <a:t>0</a:t>
            </a:r>
            <a:r>
              <a:rPr lang="ru-RU" sz="1000" dirty="0">
                <a:solidFill>
                  <a:prstClr val="black"/>
                </a:solidFill>
                <a:latin typeface="Arial Narrow" pitchFamily="34" charset="0"/>
              </a:rPr>
              <a:t>9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-1355107" y="3686692"/>
            <a:ext cx="388030" cy="18202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r>
              <a:rPr lang="ru-RU" sz="1000" dirty="0">
                <a:solidFill>
                  <a:prstClr val="black"/>
                </a:solidFill>
                <a:latin typeface="Arial Narrow" pitchFamily="34" charset="0"/>
              </a:rPr>
              <a:t>10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-1044225" y="3686692"/>
            <a:ext cx="388030" cy="18202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r>
              <a:rPr lang="ru-RU" sz="1000" dirty="0">
                <a:solidFill>
                  <a:prstClr val="black"/>
                </a:solidFill>
                <a:latin typeface="Arial Narrow" pitchFamily="34" charset="0"/>
              </a:rPr>
              <a:t>11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-743858" y="3686692"/>
            <a:ext cx="388030" cy="18202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r>
              <a:rPr lang="ru-RU" sz="1000" dirty="0">
                <a:solidFill>
                  <a:prstClr val="black"/>
                </a:solidFill>
                <a:latin typeface="Arial Narrow" pitchFamily="34" charset="0"/>
              </a:rPr>
              <a:t>12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-1360542" y="4412236"/>
            <a:ext cx="388030" cy="18202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r>
              <a:rPr lang="ru-RU" sz="1000" dirty="0">
                <a:solidFill>
                  <a:prstClr val="black"/>
                </a:solidFill>
                <a:latin typeface="Arial Narrow" pitchFamily="34" charset="0"/>
              </a:rPr>
              <a:t>13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-1049666" y="4412236"/>
            <a:ext cx="388030" cy="18202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r>
              <a:rPr lang="ru-RU" sz="1000" dirty="0">
                <a:solidFill>
                  <a:prstClr val="black"/>
                </a:solidFill>
                <a:latin typeface="Arial Narrow" pitchFamily="34" charset="0"/>
              </a:rPr>
              <a:t>14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-730677" y="4412236"/>
            <a:ext cx="388030" cy="18202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r>
              <a:rPr lang="ru-RU" sz="1000" dirty="0">
                <a:solidFill>
                  <a:prstClr val="black"/>
                </a:solidFill>
                <a:latin typeface="Arial Narrow" pitchFamily="34" charset="0"/>
              </a:rPr>
              <a:t>15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-1360542" y="5148110"/>
            <a:ext cx="388030" cy="18202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r>
              <a:rPr lang="ru-RU" sz="1000" dirty="0">
                <a:solidFill>
                  <a:prstClr val="black"/>
                </a:solidFill>
                <a:latin typeface="Arial Narrow" pitchFamily="34" charset="0"/>
              </a:rPr>
              <a:t>16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-1049666" y="5148110"/>
            <a:ext cx="388030" cy="18202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r>
              <a:rPr lang="ru-RU" sz="1000" dirty="0">
                <a:solidFill>
                  <a:prstClr val="black"/>
                </a:solidFill>
                <a:latin typeface="Arial Narrow" pitchFamily="34" charset="0"/>
              </a:rPr>
              <a:t>17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-730677" y="5148110"/>
            <a:ext cx="388030" cy="18202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r>
              <a:rPr lang="ru-RU" sz="1000" dirty="0">
                <a:solidFill>
                  <a:prstClr val="black"/>
                </a:solidFill>
                <a:latin typeface="Arial Narrow" pitchFamily="34" charset="0"/>
              </a:rPr>
              <a:t>18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-1366062" y="5849582"/>
            <a:ext cx="388030" cy="18202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r>
              <a:rPr lang="ru-RU" sz="1000" dirty="0">
                <a:solidFill>
                  <a:prstClr val="black"/>
                </a:solidFill>
                <a:latin typeface="Arial Narrow" pitchFamily="34" charset="0"/>
              </a:rPr>
              <a:t>19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-1055189" y="5849582"/>
            <a:ext cx="388030" cy="18202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r>
              <a:rPr lang="ru-RU" sz="1000" dirty="0">
                <a:solidFill>
                  <a:prstClr val="black"/>
                </a:solidFill>
                <a:latin typeface="Arial Narrow" pitchFamily="34" charset="0"/>
              </a:rPr>
              <a:t>20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-754818" y="5849582"/>
            <a:ext cx="388030" cy="18202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r>
              <a:rPr lang="ru-RU" sz="1000" dirty="0">
                <a:solidFill>
                  <a:prstClr val="black"/>
                </a:solidFill>
                <a:latin typeface="Arial Narrow" pitchFamily="34" charset="0"/>
              </a:rPr>
              <a:t>21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-1315046" y="823870"/>
            <a:ext cx="388030" cy="18202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r>
              <a:rPr lang="ru-RU" sz="1000" dirty="0">
                <a:solidFill>
                  <a:prstClr val="black"/>
                </a:solidFill>
                <a:latin typeface="Arial Narrow" pitchFamily="34" charset="0"/>
              </a:rPr>
              <a:t>00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250085" y="128619"/>
            <a:ext cx="6331037" cy="982470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marL="0" lvl="1" algn="r"/>
            <a:endParaRPr lang="en-US" sz="1800" dirty="0">
              <a:solidFill>
                <a:srgbClr val="768591"/>
              </a:solidFill>
              <a:latin typeface="Georgia" pitchFamily="18" charset="0"/>
              <a:cs typeface="Arial"/>
            </a:endParaRPr>
          </a:p>
          <a:p>
            <a:pPr marL="0" lvl="1" algn="r"/>
            <a:r>
              <a:rPr lang="ru-RU" sz="1800" dirty="0">
                <a:solidFill>
                  <a:srgbClr val="768591"/>
                </a:solidFill>
                <a:latin typeface="Georgia" pitchFamily="18" charset="0"/>
                <a:cs typeface="Arial"/>
              </a:rPr>
              <a:t>Ресурсы создают возможности</a:t>
            </a:r>
            <a:endParaRPr lang="en-US" sz="1800" b="1" dirty="0">
              <a:solidFill>
                <a:srgbClr val="768591"/>
              </a:solidFill>
              <a:latin typeface="Georgia" pitchFamily="18" charset="0"/>
              <a:cs typeface="Arial"/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98104" y="918609"/>
            <a:ext cx="10278000" cy="5364000"/>
          </a:xfrm>
          <a:prstGeom prst="roundRect">
            <a:avLst>
              <a:gd name="adj" fmla="val 6321"/>
            </a:avLst>
          </a:prstGeom>
          <a:noFill/>
          <a:ln w="190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1110410" y="203586"/>
            <a:ext cx="1000125" cy="768189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06" y="971775"/>
            <a:ext cx="10212876" cy="5227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423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88638" cy="739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934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88638" cy="739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5023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55"/>
            <a:ext cx="10659188" cy="73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2722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591"/>
            <a:ext cx="10688638" cy="739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4460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3"/>
            <a:ext cx="10688638" cy="7399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9351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88638" cy="7399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5390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88638" cy="7399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3488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640"/>
            <a:ext cx="10688638" cy="7399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6723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88638" cy="739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0058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5790" y="359998"/>
            <a:ext cx="10329806" cy="763200"/>
          </a:xfrm>
        </p:spPr>
        <p:txBody>
          <a:bodyPr/>
          <a:lstStyle/>
          <a:p>
            <a:r>
              <a:rPr lang="ru-RU" dirty="0">
                <a:latin typeface="Georgia" pitchFamily="18" charset="0"/>
              </a:rPr>
              <a:t>Крупные проекты в портфеле заказов.</a:t>
            </a:r>
            <a:br>
              <a:rPr lang="ru-RU" dirty="0">
                <a:latin typeface="Georgia" pitchFamily="18" charset="0"/>
              </a:rPr>
            </a:br>
            <a:r>
              <a:rPr lang="ru-RU" dirty="0">
                <a:latin typeface="Georgia" pitchFamily="18" charset="0"/>
              </a:rPr>
              <a:t>Строительство </a:t>
            </a:r>
            <a:r>
              <a:rPr lang="ru-RU" dirty="0" smtClean="0">
                <a:latin typeface="Georgia" pitchFamily="18" charset="0"/>
              </a:rPr>
              <a:t>ЦГБЖ №3 на ОАО «Лебединский ГОК»</a:t>
            </a:r>
            <a:endParaRPr lang="ru-RU" dirty="0">
              <a:latin typeface="Georgia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07056" y="1216321"/>
            <a:ext cx="6552000" cy="3384000"/>
            <a:chOff x="207056" y="1216321"/>
            <a:chExt cx="6552000" cy="338400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207056" y="1216321"/>
              <a:ext cx="6552000" cy="3384000"/>
            </a:xfrm>
            <a:prstGeom prst="roundRect">
              <a:avLst>
                <a:gd name="adj" fmla="val 6321"/>
              </a:avLst>
            </a:prstGeom>
            <a:noFill/>
            <a:ln w="1905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Picture 2" descr="C:\Users\v.lubimov\AppData\Local\Microsoft\Windows\Temporary Internet Files\Content.Outlook\Y8ZM33LY\IMG_0010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" t="-1" r="-318" b="30654"/>
            <a:stretch/>
          </p:blipFill>
          <p:spPr bwMode="auto">
            <a:xfrm>
              <a:off x="269298" y="1256705"/>
              <a:ext cx="6448774" cy="3305770"/>
            </a:xfrm>
            <a:prstGeom prst="roundRect">
              <a:avLst>
                <a:gd name="adj" fmla="val 6129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6810374" y="1209081"/>
            <a:ext cx="2187773" cy="285176"/>
          </a:xfrm>
          <a:prstGeom prst="rect">
            <a:avLst/>
          </a:prstGeom>
          <a:noFill/>
        </p:spPr>
        <p:txBody>
          <a:bodyPr wrap="square" lIns="99538" tIns="49769" rIns="99538" bIns="49769" rtlCol="0">
            <a:spAutoFit/>
          </a:bodyPr>
          <a:lstStyle/>
          <a:p>
            <a:r>
              <a:rPr lang="ru-RU" sz="1200" b="1" dirty="0" smtClean="0"/>
              <a:t>Показатели проекта</a:t>
            </a:r>
            <a:endParaRPr lang="ru-RU" sz="1200" b="1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2639844"/>
              </p:ext>
            </p:extLst>
          </p:nvPr>
        </p:nvGraphicFramePr>
        <p:xfrm>
          <a:off x="6810374" y="1499460"/>
          <a:ext cx="3647666" cy="3110994"/>
        </p:xfrm>
        <a:graphic>
          <a:graphicData uri="http://schemas.openxmlformats.org/drawingml/2006/table">
            <a:tbl>
              <a:tblPr/>
              <a:tblGrid>
                <a:gridCol w="2027666"/>
                <a:gridCol w="648000"/>
                <a:gridCol w="972000"/>
              </a:tblGrid>
              <a:tr h="345981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900" b="1" u="none" strike="noStrike" kern="120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Статья</a:t>
                      </a:r>
                      <a:endParaRPr lang="ru-RU" sz="900" b="1" u="none" strike="noStrike" kern="1200" dirty="0">
                        <a:solidFill>
                          <a:srgbClr val="5F5F5F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21041" marT="0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1" u="none" strike="noStrike" kern="120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Ед. изм.</a:t>
                      </a:r>
                      <a:endParaRPr lang="ru-RU" sz="900" b="1" u="none" strike="noStrike" kern="1200" dirty="0">
                        <a:solidFill>
                          <a:srgbClr val="5F5F5F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041" marR="2104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1" u="none" strike="noStrike" kern="120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Значение</a:t>
                      </a:r>
                      <a:endParaRPr lang="ru-RU" sz="900" b="1" u="none" strike="noStrike" kern="1200" dirty="0">
                        <a:solidFill>
                          <a:srgbClr val="5F5F5F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041" marR="2104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42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Общая стоимость</a:t>
                      </a:r>
                      <a:r>
                        <a:rPr lang="ru-RU" sz="1000" b="0" i="0" u="none" strike="noStrike" baseline="0" dirty="0" smtClean="0">
                          <a:effectLst/>
                          <a:latin typeface="+mn-lt"/>
                        </a:rPr>
                        <a:t> проекта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err="1" smtClean="0">
                          <a:effectLst/>
                          <a:latin typeface="+mn-lt"/>
                        </a:rPr>
                        <a:t>млн.руб</a:t>
                      </a:r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.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24 520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</a:tr>
              <a:tr h="3041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Строительно-монтажные работы, в </a:t>
                      </a:r>
                      <a:r>
                        <a:rPr lang="ru-RU" sz="1000" b="0" i="0" u="none" strike="noStrike" dirty="0" err="1" smtClean="0">
                          <a:effectLst/>
                          <a:latin typeface="+mn-lt"/>
                        </a:rPr>
                        <a:t>т.ч</a:t>
                      </a:r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.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err="1" smtClean="0">
                          <a:effectLst/>
                          <a:latin typeface="+mn-lt"/>
                        </a:rPr>
                        <a:t>млн.руб</a:t>
                      </a:r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.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6 644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042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 - материалы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err="1" smtClean="0">
                          <a:effectLst/>
                          <a:latin typeface="+mn-lt"/>
                        </a:rPr>
                        <a:t>млн.руб</a:t>
                      </a:r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.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3 322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</a:tr>
              <a:tr h="2042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 - земляные</a:t>
                      </a:r>
                      <a:r>
                        <a:rPr lang="ru-RU" sz="1000" b="0" i="0" u="none" strike="noStrike" baseline="0" dirty="0" smtClean="0">
                          <a:effectLst/>
                          <a:latin typeface="+mn-lt"/>
                        </a:rPr>
                        <a:t> работы</a:t>
                      </a: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err="1" smtClean="0">
                          <a:effectLst/>
                          <a:latin typeface="+mn-lt"/>
                        </a:rPr>
                        <a:t>млн.руб</a:t>
                      </a:r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.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42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042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 - монтажные работы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52143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err="1" smtClean="0">
                          <a:effectLst/>
                          <a:latin typeface="+mn-lt"/>
                        </a:rPr>
                        <a:t>млн.руб</a:t>
                      </a:r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920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</a:tr>
              <a:tr h="2042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 - общестроительные работы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52143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err="1" smtClean="0">
                          <a:effectLst/>
                          <a:latin typeface="+mn-lt"/>
                        </a:rPr>
                        <a:t>млн.руб</a:t>
                      </a:r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897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42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 -</a:t>
                      </a:r>
                      <a:r>
                        <a:rPr lang="ru-RU" sz="1000" b="0" i="0" u="none" strike="noStrike" baseline="0" dirty="0" smtClean="0">
                          <a:effectLst/>
                          <a:latin typeface="+mn-lt"/>
                        </a:rPr>
                        <a:t> специализированные  работы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52143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err="1" smtClean="0">
                          <a:effectLst/>
                          <a:latin typeface="+mn-lt"/>
                        </a:rPr>
                        <a:t>млн.руб</a:t>
                      </a:r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1 463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</a:tr>
              <a:tr h="2042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Среднесписочная численность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чел.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1 360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4224"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</a:tr>
              <a:tr h="204224"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4224"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</a:tr>
              <a:tr h="204224"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4224"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706552"/>
              </p:ext>
            </p:extLst>
          </p:nvPr>
        </p:nvGraphicFramePr>
        <p:xfrm>
          <a:off x="234702" y="4976602"/>
          <a:ext cx="10158796" cy="1641852"/>
        </p:xfrm>
        <a:graphic>
          <a:graphicData uri="http://schemas.openxmlformats.org/drawingml/2006/table">
            <a:tbl>
              <a:tblPr/>
              <a:tblGrid>
                <a:gridCol w="2756856"/>
                <a:gridCol w="1057420"/>
                <a:gridCol w="1057420"/>
                <a:gridCol w="1057420"/>
                <a:gridCol w="1057420"/>
                <a:gridCol w="1057420"/>
                <a:gridCol w="1057420"/>
                <a:gridCol w="1057420"/>
              </a:tblGrid>
              <a:tr h="167252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900" b="1" u="none" strike="noStrike" kern="120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Показатель</a:t>
                      </a:r>
                      <a:endParaRPr lang="ru-RU" sz="900" b="1" u="none" strike="noStrike" kern="1200" dirty="0">
                        <a:solidFill>
                          <a:srgbClr val="5F5F5F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21041" marT="0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1" u="none" strike="noStrike" kern="120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Выручка всего</a:t>
                      </a:r>
                      <a:endParaRPr lang="ru-RU" sz="900" b="1" u="none" strike="noStrike" kern="1200" dirty="0">
                        <a:solidFill>
                          <a:srgbClr val="5F5F5F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041" marR="2104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1" u="none" strike="noStrike" kern="120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в</a:t>
                      </a:r>
                      <a:r>
                        <a:rPr lang="ru-RU" sz="900" b="1" u="none" strike="noStrike" kern="1200" baseline="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kern="1200" baseline="0" dirty="0" err="1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т.ч</a:t>
                      </a:r>
                      <a:r>
                        <a:rPr lang="ru-RU" sz="900" b="1" u="none" strike="noStrike" kern="1200" baseline="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. субподряд</a:t>
                      </a:r>
                      <a:endParaRPr lang="ru-RU" sz="900" b="1" u="none" strike="noStrike" kern="1200" dirty="0">
                        <a:solidFill>
                          <a:srgbClr val="5F5F5F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041" marR="2104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1" u="none" strike="noStrike" kern="120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работы </a:t>
                      </a:r>
                      <a:r>
                        <a:rPr lang="ru-RU" sz="900" b="1" u="none" strike="noStrike" kern="1200" dirty="0" err="1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Рудстроя</a:t>
                      </a:r>
                      <a:endParaRPr lang="ru-RU" sz="900" b="1" u="none" strike="noStrike" kern="1200" dirty="0">
                        <a:solidFill>
                          <a:srgbClr val="5F5F5F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041" marR="2104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1" u="none" strike="noStrike" kern="120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Себестоимость</a:t>
                      </a:r>
                      <a:endParaRPr lang="ru-RU" sz="900" b="1" u="none" strike="noStrike" kern="1200" dirty="0">
                        <a:solidFill>
                          <a:srgbClr val="5F5F5F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041" marR="2104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1" u="none" strike="noStrike" kern="120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Прибыль</a:t>
                      </a:r>
                      <a:endParaRPr lang="ru-RU" sz="900" b="1" u="none" strike="noStrike" kern="1200" dirty="0">
                        <a:solidFill>
                          <a:srgbClr val="5F5F5F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041" marR="2104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kern="120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Инвестиции</a:t>
                      </a:r>
                    </a:p>
                  </a:txBody>
                  <a:tcPr marL="21041" marR="2104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1" u="none" strike="noStrike" kern="120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Экономический эффект</a:t>
                      </a:r>
                      <a:endParaRPr lang="ru-RU" sz="900" b="1" u="none" strike="noStrike" kern="1200" dirty="0">
                        <a:solidFill>
                          <a:srgbClr val="5F5F5F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041" marR="2104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0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Общая стоимость</a:t>
                      </a:r>
                      <a:r>
                        <a:rPr lang="ru-RU" sz="1000" b="0" i="0" u="none" strike="noStrike" baseline="0" dirty="0" smtClean="0">
                          <a:effectLst/>
                          <a:latin typeface="+mn-lt"/>
                        </a:rPr>
                        <a:t> проекта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24 520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</a:tr>
              <a:tr h="2340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Строительно-монтажные работы, в </a:t>
                      </a:r>
                      <a:r>
                        <a:rPr lang="ru-RU" sz="1000" b="0" i="0" u="none" strike="noStrike" dirty="0" err="1" smtClean="0">
                          <a:effectLst/>
                          <a:latin typeface="+mn-lt"/>
                        </a:rPr>
                        <a:t>т.ч</a:t>
                      </a:r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.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6 644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2 078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4 566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6 628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16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16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20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 - материалы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3 322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3 322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3</a:t>
                      </a:r>
                      <a:r>
                        <a:rPr lang="ru-RU" sz="1000" b="0" i="0" u="none" strike="noStrike" baseline="0" dirty="0" smtClean="0">
                          <a:effectLst/>
                          <a:latin typeface="+mn-lt"/>
                        </a:rPr>
                        <a:t> 322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</a:tr>
              <a:tr h="120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 - земляные</a:t>
                      </a:r>
                      <a:r>
                        <a:rPr lang="ru-RU" sz="1000" b="0" i="0" u="none" strike="noStrike" baseline="0" dirty="0" smtClean="0">
                          <a:effectLst/>
                          <a:latin typeface="+mn-lt"/>
                        </a:rPr>
                        <a:t> работы</a:t>
                      </a: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42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5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37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41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1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1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 - монтажные работы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920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478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442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912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8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8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</a:tr>
              <a:tr h="120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 - общестроительные работы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897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476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421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900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-3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-3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0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 -</a:t>
                      </a:r>
                      <a:r>
                        <a:rPr lang="ru-RU" sz="1000" b="0" i="0" u="none" strike="noStrike" baseline="0" dirty="0" smtClean="0">
                          <a:effectLst/>
                          <a:latin typeface="+mn-lt"/>
                        </a:rPr>
                        <a:t> специализированные работы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1 463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1 119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344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1 453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10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10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</a:tr>
              <a:tr h="120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Среднесписочная численность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1 360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840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520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85790" y="4676521"/>
            <a:ext cx="2187773" cy="285176"/>
          </a:xfrm>
          <a:prstGeom prst="rect">
            <a:avLst/>
          </a:prstGeom>
          <a:noFill/>
        </p:spPr>
        <p:txBody>
          <a:bodyPr wrap="square" lIns="99538" tIns="49769" rIns="99538" bIns="49769" rtlCol="0">
            <a:spAutoFit/>
          </a:bodyPr>
          <a:lstStyle/>
          <a:p>
            <a:r>
              <a:rPr lang="ru-RU" sz="1200" b="1" dirty="0" smtClean="0"/>
              <a:t>Объем работ </a:t>
            </a:r>
            <a:r>
              <a:rPr lang="ru-RU" sz="1200" b="1" dirty="0" err="1" smtClean="0"/>
              <a:t>Рудстрой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110606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5790" y="359998"/>
            <a:ext cx="10329806" cy="763201"/>
          </a:xfrm>
        </p:spPr>
        <p:txBody>
          <a:bodyPr/>
          <a:lstStyle/>
          <a:p>
            <a:r>
              <a:rPr lang="ru-RU" dirty="0" smtClean="0">
                <a:latin typeface="Georgia" pitchFamily="18" charset="0"/>
              </a:rPr>
              <a:t>Общая информация о компании и цели стратегии </a:t>
            </a:r>
            <a:endParaRPr lang="ru-RU" dirty="0">
              <a:latin typeface="Georgia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96423" y="1445298"/>
            <a:ext cx="10296000" cy="1903958"/>
          </a:xfrm>
          <a:prstGeom prst="roundRect">
            <a:avLst/>
          </a:prstGeom>
          <a:noFill/>
          <a:ln w="2222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>
              <a:buFont typeface="Wingdings" pitchFamily="2" charset="2"/>
              <a:buNone/>
            </a:pPr>
            <a:r>
              <a:rPr lang="ru-RU" sz="1200" dirty="0">
                <a:solidFill>
                  <a:schemeClr val="tx1"/>
                </a:solidFill>
              </a:rPr>
              <a:t>Объединенная Строительная Компания создана 01.10.2013 г. на основе объединения следующих предприятий, имеющих статус дочерних обществ: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</a:rPr>
              <a:t>ООО «</a:t>
            </a:r>
            <a:r>
              <a:rPr lang="ru-RU" sz="1200" dirty="0" err="1">
                <a:solidFill>
                  <a:schemeClr val="tx1"/>
                </a:solidFill>
              </a:rPr>
              <a:t>Рудстрой</a:t>
            </a:r>
            <a:r>
              <a:rPr lang="ru-RU" sz="1200" dirty="0">
                <a:solidFill>
                  <a:schemeClr val="tx1"/>
                </a:solidFill>
              </a:rPr>
              <a:t>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</a:rPr>
              <a:t>ООО «Трест </a:t>
            </a:r>
            <a:r>
              <a:rPr lang="ru-RU" sz="1200" dirty="0" err="1" smtClean="0">
                <a:solidFill>
                  <a:schemeClr val="tx1"/>
                </a:solidFill>
              </a:rPr>
              <a:t>Металлургстрой</a:t>
            </a:r>
            <a:r>
              <a:rPr lang="ru-RU" sz="1200" dirty="0" smtClean="0">
                <a:solidFill>
                  <a:schemeClr val="tx1"/>
                </a:solidFill>
              </a:rPr>
              <a:t>»;</a:t>
            </a:r>
            <a:endParaRPr lang="ru-RU" sz="1200" dirty="0">
              <a:solidFill>
                <a:schemeClr val="tx1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</a:rPr>
              <a:t>ЗАО «СУМЗР</a:t>
            </a:r>
            <a:r>
              <a:rPr lang="ru-RU" sz="1200" dirty="0" smtClean="0">
                <a:solidFill>
                  <a:schemeClr val="tx1"/>
                </a:solidFill>
              </a:rPr>
              <a:t>».</a:t>
            </a:r>
          </a:p>
          <a:p>
            <a:pPr>
              <a:spcAft>
                <a:spcPts val="600"/>
              </a:spcAft>
            </a:pPr>
            <a:r>
              <a:rPr lang="ru-RU" sz="1200" dirty="0">
                <a:solidFill>
                  <a:schemeClr val="tx1"/>
                </a:solidFill>
              </a:rPr>
              <a:t>Основными направлениями деятельности Строительной Компании являются: капитальное строительство и реконструкция, ремонты зданий и сооружений предприятий </a:t>
            </a:r>
            <a:r>
              <a:rPr lang="ru-RU" sz="1200" dirty="0" smtClean="0">
                <a:solidFill>
                  <a:schemeClr val="tx1"/>
                </a:solidFill>
              </a:rPr>
              <a:t>Группы </a:t>
            </a:r>
            <a:r>
              <a:rPr lang="ru-RU" sz="1200" dirty="0" err="1" smtClean="0">
                <a:solidFill>
                  <a:schemeClr val="tx1"/>
                </a:solidFill>
              </a:rPr>
              <a:t>Металлоинвест</a:t>
            </a:r>
            <a:r>
              <a:rPr lang="ru-RU" sz="1200" dirty="0" smtClean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и сторонних организаций</a:t>
            </a:r>
            <a:r>
              <a:rPr lang="ru-RU" sz="1200" dirty="0" smtClean="0">
                <a:solidFill>
                  <a:schemeClr val="tx1"/>
                </a:solidFill>
              </a:rPr>
              <a:t>, ремонт оборудования фабрик </a:t>
            </a:r>
            <a:r>
              <a:rPr lang="ru-RU" sz="1200" dirty="0" err="1" smtClean="0">
                <a:solidFill>
                  <a:schemeClr val="tx1"/>
                </a:solidFill>
              </a:rPr>
              <a:t>окомкования</a:t>
            </a:r>
            <a:r>
              <a:rPr lang="ru-RU" sz="1200" dirty="0" smtClean="0">
                <a:solidFill>
                  <a:schemeClr val="tx1"/>
                </a:solidFill>
              </a:rPr>
              <a:t>,  обогатительных фабрик и завода </a:t>
            </a:r>
            <a:r>
              <a:rPr lang="ru-RU" sz="1200" dirty="0" err="1" smtClean="0">
                <a:solidFill>
                  <a:schemeClr val="tx1"/>
                </a:solidFill>
              </a:rPr>
              <a:t>горячебрикетированного</a:t>
            </a:r>
            <a:r>
              <a:rPr lang="ru-RU" sz="1200" dirty="0" smtClean="0">
                <a:solidFill>
                  <a:schemeClr val="tx1"/>
                </a:solidFill>
              </a:rPr>
              <a:t> железа, </a:t>
            </a:r>
            <a:r>
              <a:rPr lang="ru-RU" sz="1200" dirty="0">
                <a:solidFill>
                  <a:schemeClr val="tx1"/>
                </a:solidFill>
              </a:rPr>
              <a:t>а также выпуск продукции (металлоконструкции, ж/б и фундаментные изделия, </a:t>
            </a:r>
            <a:r>
              <a:rPr lang="ru-RU" sz="1200" dirty="0" err="1" smtClean="0">
                <a:solidFill>
                  <a:schemeClr val="tx1"/>
                </a:solidFill>
              </a:rPr>
              <a:t>растворо</a:t>
            </a:r>
            <a:r>
              <a:rPr lang="ru-RU" sz="1200" dirty="0" smtClean="0">
                <a:solidFill>
                  <a:schemeClr val="tx1"/>
                </a:solidFill>
              </a:rPr>
              <a:t>-бетонные </a:t>
            </a:r>
            <a:r>
              <a:rPr lang="ru-RU" sz="1200" dirty="0">
                <a:solidFill>
                  <a:schemeClr val="tx1"/>
                </a:solidFill>
              </a:rPr>
              <a:t>смеси  и т.д</a:t>
            </a:r>
            <a:r>
              <a:rPr lang="ru-RU" sz="1200" dirty="0" smtClean="0">
                <a:solidFill>
                  <a:schemeClr val="tx1"/>
                </a:solidFill>
              </a:rPr>
              <a:t>.)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5791" y="1153263"/>
            <a:ext cx="2626437" cy="285176"/>
          </a:xfrm>
          <a:prstGeom prst="rect">
            <a:avLst/>
          </a:prstGeom>
          <a:noFill/>
        </p:spPr>
        <p:txBody>
          <a:bodyPr wrap="square" lIns="99538" tIns="49769" rIns="99538" bIns="49769" rtlCol="0">
            <a:spAutoFit/>
          </a:bodyPr>
          <a:lstStyle/>
          <a:p>
            <a:r>
              <a:rPr lang="ru-RU" sz="1200" b="1" dirty="0" smtClean="0"/>
              <a:t>Общая информация</a:t>
            </a:r>
            <a:endParaRPr lang="ru-RU" sz="1200" b="1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96421" y="3757756"/>
            <a:ext cx="10296002" cy="1109305"/>
          </a:xfrm>
          <a:prstGeom prst="roundRect">
            <a:avLst/>
          </a:prstGeom>
          <a:noFill/>
          <a:ln w="22225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marL="171429" indent="-171429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</a:rPr>
              <a:t>Обеспечение реализации стратегических проектов и текущих инвестиционных программ группы МЕТАЛЛОИНВЕСТ в запланированные сроки </a:t>
            </a:r>
            <a:r>
              <a:rPr lang="ru-RU" sz="1200" dirty="0" smtClean="0">
                <a:solidFill>
                  <a:schemeClr val="tx1"/>
                </a:solidFill>
              </a:rPr>
              <a:t>посредством </a:t>
            </a:r>
            <a:r>
              <a:rPr lang="ru-RU" sz="1200" dirty="0">
                <a:solidFill>
                  <a:schemeClr val="tx1"/>
                </a:solidFill>
              </a:rPr>
              <a:t>создания эффективной конкурентно-способной </a:t>
            </a:r>
            <a:r>
              <a:rPr lang="ru-RU" sz="1200" dirty="0" smtClean="0">
                <a:solidFill>
                  <a:schemeClr val="tx1"/>
                </a:solidFill>
              </a:rPr>
              <a:t>компании в строительной отрасли. Стратегия </a:t>
            </a:r>
            <a:r>
              <a:rPr lang="ru-RU" sz="1200" dirty="0">
                <a:solidFill>
                  <a:schemeClr val="tx1"/>
                </a:solidFill>
              </a:rPr>
              <a:t>Объединенной Строительной Компании  ООО «</a:t>
            </a:r>
            <a:r>
              <a:rPr lang="ru-RU" sz="1200" dirty="0" err="1">
                <a:solidFill>
                  <a:schemeClr val="tx1"/>
                </a:solidFill>
              </a:rPr>
              <a:t>Рудстрой</a:t>
            </a:r>
            <a:r>
              <a:rPr lang="ru-RU" sz="1200" dirty="0">
                <a:solidFill>
                  <a:schemeClr val="tx1"/>
                </a:solidFill>
              </a:rPr>
              <a:t>» непосредственно связана с имеющейся </a:t>
            </a:r>
            <a:r>
              <a:rPr lang="ru-RU" sz="1200" dirty="0" smtClean="0">
                <a:solidFill>
                  <a:schemeClr val="tx1"/>
                </a:solidFill>
              </a:rPr>
              <a:t>инвестиционной </a:t>
            </a:r>
            <a:r>
              <a:rPr lang="ru-RU" sz="1200" dirty="0">
                <a:solidFill>
                  <a:schemeClr val="tx1"/>
                </a:solidFill>
              </a:rPr>
              <a:t>программой развития УО УК «</a:t>
            </a:r>
            <a:r>
              <a:rPr lang="ru-RU" sz="1200" dirty="0" smtClean="0">
                <a:solidFill>
                  <a:schemeClr val="tx1"/>
                </a:solidFill>
              </a:rPr>
              <a:t>МЕТАЛЛОИНВЕСТ» </a:t>
            </a:r>
            <a:r>
              <a:rPr lang="ru-RU" sz="1200" dirty="0">
                <a:solidFill>
                  <a:schemeClr val="tx1"/>
                </a:solidFill>
              </a:rPr>
              <a:t>на период до 2020 </a:t>
            </a:r>
            <a:r>
              <a:rPr lang="ru-RU" sz="1200" dirty="0" smtClean="0">
                <a:solidFill>
                  <a:schemeClr val="tx1"/>
                </a:solidFill>
              </a:rPr>
              <a:t>года.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6423" y="3439936"/>
            <a:ext cx="3620666" cy="285176"/>
          </a:xfrm>
          <a:prstGeom prst="rect">
            <a:avLst/>
          </a:prstGeom>
          <a:noFill/>
        </p:spPr>
        <p:txBody>
          <a:bodyPr wrap="square" lIns="99538" tIns="49769" rIns="99538" bIns="49769" rtlCol="0">
            <a:spAutoFit/>
          </a:bodyPr>
          <a:lstStyle/>
          <a:p>
            <a:r>
              <a:rPr lang="ru-RU" sz="1200" b="1" dirty="0" smtClean="0"/>
              <a:t>Миссия стратегии</a:t>
            </a:r>
            <a:endParaRPr lang="ru-RU" sz="1200" b="1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96423" y="5220586"/>
            <a:ext cx="10296000" cy="1429595"/>
          </a:xfrm>
          <a:prstGeom prst="roundRect">
            <a:avLst/>
          </a:prstGeom>
          <a:noFill/>
          <a:ln w="22225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marL="171429" indent="-171429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</a:rPr>
              <a:t>Оптимизация имеющихся ресурсов строительной компании</a:t>
            </a:r>
          </a:p>
          <a:p>
            <a:pPr marL="171429" indent="-171429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</a:rPr>
              <a:t>Реализация первоочередных мероприятий по обновлению производственных мощностей предприятий </a:t>
            </a:r>
          </a:p>
          <a:p>
            <a:pPr marL="171429" indent="-171429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</a:rPr>
              <a:t>Эффективное использование всех ресурсов строительного предприятия для дальнейшего развития.</a:t>
            </a:r>
          </a:p>
          <a:p>
            <a:pPr marL="171429" indent="-171429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</a:rPr>
              <a:t>Выход подразделений на 100% производственную мощность с дальнейшим повышением производительности.</a:t>
            </a:r>
          </a:p>
          <a:p>
            <a:pPr marL="171429" indent="-171429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</a:rPr>
              <a:t>Привлечение дополнительных высококвалифицированных трудовых ресурсов.</a:t>
            </a:r>
            <a:endParaRPr lang="ru-RU" sz="1200" dirty="0">
              <a:solidFill>
                <a:schemeClr val="tx1"/>
              </a:solidFill>
            </a:endParaRPr>
          </a:p>
          <a:p>
            <a:pPr marL="171429" indent="-171429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</a:rPr>
              <a:t>Создание единого механизма ценообразования на оказываемые услуги и выпуск продукции ОСК.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96423" y="4931804"/>
            <a:ext cx="3620666" cy="285176"/>
          </a:xfrm>
          <a:prstGeom prst="rect">
            <a:avLst/>
          </a:prstGeom>
          <a:noFill/>
        </p:spPr>
        <p:txBody>
          <a:bodyPr wrap="square" lIns="99538" tIns="49769" rIns="99538" bIns="49769" rtlCol="0">
            <a:spAutoFit/>
          </a:bodyPr>
          <a:lstStyle/>
          <a:p>
            <a:r>
              <a:rPr lang="ru-RU" sz="1200" b="1" dirty="0" smtClean="0"/>
              <a:t>Ближайшие цели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378411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5790" y="359998"/>
            <a:ext cx="10329806" cy="763200"/>
          </a:xfrm>
        </p:spPr>
        <p:txBody>
          <a:bodyPr/>
          <a:lstStyle/>
          <a:p>
            <a:r>
              <a:rPr lang="ru-RU" dirty="0">
                <a:latin typeface="Georgia" pitchFamily="18" charset="0"/>
              </a:rPr>
              <a:t>Крупные проекты в портфеле заказов.</a:t>
            </a:r>
            <a:br>
              <a:rPr lang="ru-RU" dirty="0">
                <a:latin typeface="Georgia" pitchFamily="18" charset="0"/>
              </a:rPr>
            </a:br>
            <a:r>
              <a:rPr lang="ru-RU" dirty="0">
                <a:latin typeface="Georgia" pitchFamily="18" charset="0"/>
              </a:rPr>
              <a:t>Строительство </a:t>
            </a:r>
            <a:r>
              <a:rPr lang="ru-RU" dirty="0" smtClean="0">
                <a:latin typeface="Georgia" pitchFamily="18" charset="0"/>
              </a:rPr>
              <a:t>кислородной станции №2 (ВРУ №3) на ОАО «ОЭМК»</a:t>
            </a:r>
            <a:endParaRPr lang="ru-RU" dirty="0">
              <a:latin typeface="Georgia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07056" y="1216321"/>
            <a:ext cx="6552000" cy="3384000"/>
            <a:chOff x="207056" y="1216321"/>
            <a:chExt cx="6552000" cy="338400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207056" y="1216321"/>
              <a:ext cx="6552000" cy="3384000"/>
            </a:xfrm>
            <a:prstGeom prst="roundRect">
              <a:avLst>
                <a:gd name="adj" fmla="val 6321"/>
              </a:avLst>
            </a:prstGeom>
            <a:noFill/>
            <a:ln w="1905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67" b="10416"/>
            <a:stretch/>
          </p:blipFill>
          <p:spPr bwMode="auto">
            <a:xfrm>
              <a:off x="258221" y="1275470"/>
              <a:ext cx="6444000" cy="3261495"/>
            </a:xfrm>
            <a:prstGeom prst="roundRect">
              <a:avLst>
                <a:gd name="adj" fmla="val 4134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6810374" y="1209081"/>
            <a:ext cx="2187773" cy="285176"/>
          </a:xfrm>
          <a:prstGeom prst="rect">
            <a:avLst/>
          </a:prstGeom>
          <a:noFill/>
        </p:spPr>
        <p:txBody>
          <a:bodyPr wrap="square" lIns="99538" tIns="49769" rIns="99538" bIns="49769" rtlCol="0">
            <a:spAutoFit/>
          </a:bodyPr>
          <a:lstStyle/>
          <a:p>
            <a:r>
              <a:rPr lang="ru-RU" sz="1200" b="1" dirty="0" smtClean="0"/>
              <a:t>Показатели проекта</a:t>
            </a:r>
            <a:endParaRPr lang="ru-RU" sz="1200" b="1" dirty="0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754333"/>
              </p:ext>
            </p:extLst>
          </p:nvPr>
        </p:nvGraphicFramePr>
        <p:xfrm>
          <a:off x="6810374" y="1499460"/>
          <a:ext cx="3647666" cy="2702546"/>
        </p:xfrm>
        <a:graphic>
          <a:graphicData uri="http://schemas.openxmlformats.org/drawingml/2006/table">
            <a:tbl>
              <a:tblPr/>
              <a:tblGrid>
                <a:gridCol w="2027666"/>
                <a:gridCol w="648000"/>
                <a:gridCol w="972000"/>
              </a:tblGrid>
              <a:tr h="345981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900" b="1" u="none" strike="noStrike" kern="120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Статья</a:t>
                      </a:r>
                      <a:endParaRPr lang="ru-RU" sz="900" b="1" u="none" strike="noStrike" kern="1200" dirty="0">
                        <a:solidFill>
                          <a:srgbClr val="5F5F5F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21041" marT="0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1" u="none" strike="noStrike" kern="120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Ед. изм.</a:t>
                      </a:r>
                      <a:endParaRPr lang="ru-RU" sz="900" b="1" u="none" strike="noStrike" kern="1200" dirty="0">
                        <a:solidFill>
                          <a:srgbClr val="5F5F5F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041" marR="2104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1" u="none" strike="noStrike" kern="120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Значение</a:t>
                      </a:r>
                      <a:endParaRPr lang="ru-RU" sz="900" b="1" u="none" strike="noStrike" kern="1200" dirty="0">
                        <a:solidFill>
                          <a:srgbClr val="5F5F5F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041" marR="2104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42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Общая стоимость</a:t>
                      </a:r>
                      <a:r>
                        <a:rPr lang="ru-RU" sz="1000" b="0" i="0" u="none" strike="noStrike" baseline="0" dirty="0" smtClean="0">
                          <a:effectLst/>
                          <a:latin typeface="+mn-lt"/>
                        </a:rPr>
                        <a:t> проекта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err="1" smtClean="0">
                          <a:effectLst/>
                          <a:latin typeface="+mn-lt"/>
                        </a:rPr>
                        <a:t>млн.руб</a:t>
                      </a:r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.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2 410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</a:tr>
              <a:tr h="3041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Строительно-монтажные работы, в </a:t>
                      </a:r>
                      <a:r>
                        <a:rPr lang="ru-RU" sz="1000" b="0" i="0" u="none" strike="noStrike" dirty="0" err="1" smtClean="0">
                          <a:effectLst/>
                          <a:latin typeface="+mn-lt"/>
                        </a:rPr>
                        <a:t>т.ч</a:t>
                      </a:r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.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smtClean="0">
                          <a:effectLst/>
                          <a:latin typeface="+mn-lt"/>
                        </a:rPr>
                        <a:t>млн.руб.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108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042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 - материалы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smtClean="0">
                          <a:effectLst/>
                          <a:latin typeface="+mn-lt"/>
                        </a:rPr>
                        <a:t>млн.руб.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69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</a:tr>
              <a:tr h="2042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 - общестроительные работы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smtClean="0">
                          <a:effectLst/>
                          <a:latin typeface="+mn-lt"/>
                        </a:rPr>
                        <a:t>млн.руб.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31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</a:tr>
              <a:tr h="2042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 - монтажные работы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err="1" smtClean="0">
                          <a:effectLst/>
                          <a:latin typeface="+mn-lt"/>
                        </a:rPr>
                        <a:t>млн.руб</a:t>
                      </a:r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.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8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42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Среднесписочная численность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чел.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70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4224"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</a:tr>
              <a:tr h="204224"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4224"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</a:tr>
              <a:tr h="204224"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4224"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110785"/>
              </p:ext>
            </p:extLst>
          </p:nvPr>
        </p:nvGraphicFramePr>
        <p:xfrm>
          <a:off x="234702" y="4976602"/>
          <a:ext cx="10158796" cy="1380782"/>
        </p:xfrm>
        <a:graphic>
          <a:graphicData uri="http://schemas.openxmlformats.org/drawingml/2006/table">
            <a:tbl>
              <a:tblPr/>
              <a:tblGrid>
                <a:gridCol w="2756856"/>
                <a:gridCol w="1057420"/>
                <a:gridCol w="1057420"/>
                <a:gridCol w="1057420"/>
                <a:gridCol w="1057420"/>
                <a:gridCol w="1057420"/>
                <a:gridCol w="1057420"/>
                <a:gridCol w="1057420"/>
              </a:tblGrid>
              <a:tr h="167252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900" b="1" u="none" strike="noStrike" kern="120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Показатель</a:t>
                      </a:r>
                      <a:endParaRPr lang="ru-RU" sz="900" b="1" u="none" strike="noStrike" kern="1200" dirty="0">
                        <a:solidFill>
                          <a:srgbClr val="5F5F5F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21041" marT="0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1" u="none" strike="noStrike" kern="120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Выручка всего</a:t>
                      </a:r>
                      <a:endParaRPr lang="ru-RU" sz="900" b="1" u="none" strike="noStrike" kern="1200" dirty="0">
                        <a:solidFill>
                          <a:srgbClr val="5F5F5F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041" marR="2104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1" u="none" strike="noStrike" kern="120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в</a:t>
                      </a:r>
                      <a:r>
                        <a:rPr lang="ru-RU" sz="900" b="1" u="none" strike="noStrike" kern="1200" baseline="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kern="1200" baseline="0" dirty="0" err="1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т.ч</a:t>
                      </a:r>
                      <a:r>
                        <a:rPr lang="ru-RU" sz="900" b="1" u="none" strike="noStrike" kern="1200" baseline="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. субподряд</a:t>
                      </a:r>
                      <a:endParaRPr lang="ru-RU" sz="900" b="1" u="none" strike="noStrike" kern="1200" dirty="0">
                        <a:solidFill>
                          <a:srgbClr val="5F5F5F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041" marR="2104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1" u="none" strike="noStrike" kern="120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работы </a:t>
                      </a:r>
                      <a:r>
                        <a:rPr lang="ru-RU" sz="900" b="1" u="none" strike="noStrike" kern="1200" dirty="0" err="1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Рудстроя</a:t>
                      </a:r>
                      <a:endParaRPr lang="ru-RU" sz="900" b="1" u="none" strike="noStrike" kern="1200" dirty="0">
                        <a:solidFill>
                          <a:srgbClr val="5F5F5F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041" marR="2104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1" u="none" strike="noStrike" kern="120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Себестоимость</a:t>
                      </a:r>
                      <a:endParaRPr lang="ru-RU" sz="900" b="1" u="none" strike="noStrike" kern="1200" dirty="0">
                        <a:solidFill>
                          <a:srgbClr val="5F5F5F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041" marR="2104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1" u="none" strike="noStrike" kern="120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Прибыль</a:t>
                      </a:r>
                      <a:endParaRPr lang="ru-RU" sz="900" b="1" u="none" strike="noStrike" kern="1200" dirty="0">
                        <a:solidFill>
                          <a:srgbClr val="5F5F5F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041" marR="2104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kern="120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Инвестиции</a:t>
                      </a:r>
                    </a:p>
                  </a:txBody>
                  <a:tcPr marL="21041" marR="2104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1" u="none" strike="noStrike" kern="120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Экономический эффект</a:t>
                      </a:r>
                      <a:endParaRPr lang="ru-RU" sz="900" b="1" u="none" strike="noStrike" kern="1200" dirty="0">
                        <a:solidFill>
                          <a:srgbClr val="5F5F5F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041" marR="2104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0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Общая стоимость</a:t>
                      </a:r>
                      <a:r>
                        <a:rPr lang="ru-RU" sz="1000" b="0" i="0" u="none" strike="noStrike" baseline="0" dirty="0" smtClean="0">
                          <a:effectLst/>
                          <a:latin typeface="+mn-lt"/>
                        </a:rPr>
                        <a:t> проекта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2 410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</a:tr>
              <a:tr h="2968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Строительно-монтажные работы, в </a:t>
                      </a:r>
                      <a:r>
                        <a:rPr lang="ru-RU" sz="1000" b="0" i="0" u="none" strike="noStrike" dirty="0" err="1" smtClean="0">
                          <a:effectLst/>
                          <a:latin typeface="+mn-lt"/>
                        </a:rPr>
                        <a:t>т.ч</a:t>
                      </a:r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.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108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4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104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107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1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1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20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 - материалы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69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69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69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</a:tr>
              <a:tr h="120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 - общестроительные работы</a:t>
                      </a:r>
                      <a:endParaRPr lang="ru-RU" sz="1000" b="0" i="0" u="none" strike="noStrike" baseline="0" dirty="0" smtClean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31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4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27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30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 - монтажные работы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8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8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8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1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1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</a:tr>
              <a:tr h="120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Среднесписочная численность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70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4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66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85790" y="4676521"/>
            <a:ext cx="2187773" cy="285176"/>
          </a:xfrm>
          <a:prstGeom prst="rect">
            <a:avLst/>
          </a:prstGeom>
          <a:noFill/>
        </p:spPr>
        <p:txBody>
          <a:bodyPr wrap="square" lIns="99538" tIns="49769" rIns="99538" bIns="49769" rtlCol="0">
            <a:spAutoFit/>
          </a:bodyPr>
          <a:lstStyle/>
          <a:p>
            <a:r>
              <a:rPr lang="ru-RU" sz="1200" b="1" dirty="0" smtClean="0"/>
              <a:t>Объем работ </a:t>
            </a:r>
            <a:r>
              <a:rPr lang="ru-RU" sz="1200" b="1" dirty="0" err="1" smtClean="0"/>
              <a:t>Рудстрой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288522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88638" cy="739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3981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5790" y="359998"/>
            <a:ext cx="10329806" cy="763201"/>
          </a:xfrm>
        </p:spPr>
        <p:txBody>
          <a:bodyPr/>
          <a:lstStyle/>
          <a:p>
            <a:r>
              <a:rPr lang="ru-RU" dirty="0" smtClean="0">
                <a:latin typeface="Georgia" pitchFamily="18" charset="0"/>
              </a:rPr>
              <a:t>Текущая ситуация. Персонал</a:t>
            </a:r>
            <a:endParaRPr lang="ru-RU" dirty="0">
              <a:latin typeface="Georgia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1536463"/>
              </p:ext>
            </p:extLst>
          </p:nvPr>
        </p:nvGraphicFramePr>
        <p:xfrm>
          <a:off x="191387" y="3488957"/>
          <a:ext cx="5952237" cy="31989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4466"/>
                <a:gridCol w="2094328"/>
                <a:gridCol w="457959"/>
                <a:gridCol w="457959"/>
                <a:gridCol w="448764"/>
                <a:gridCol w="448764"/>
                <a:gridCol w="456120"/>
                <a:gridCol w="457959"/>
                <a:gridCol w="457959"/>
                <a:gridCol w="457959"/>
              </a:tblGrid>
              <a:tr h="3225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 № </a:t>
                      </a:r>
                      <a:r>
                        <a:rPr lang="ru-RU" sz="900" b="1" u="none" strike="noStrike" dirty="0" smtClean="0">
                          <a:effectLst/>
                        </a:rPr>
                        <a:t>п/п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Наименование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2013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2014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2015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2016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2017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2018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2019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2020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1196">
                <a:tc gridSpan="10"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 smtClean="0">
                          <a:effectLst/>
                        </a:rPr>
                        <a:t>Проекты Программы капитальных затрат Группы </a:t>
                      </a:r>
                      <a:r>
                        <a:rPr lang="ru-RU" sz="900" b="1" u="none" strike="noStrike" dirty="0">
                          <a:effectLst/>
                        </a:rPr>
                        <a:t>"МЕТАЛЛОИНВЕСТ"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36000" marR="8447" marT="844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11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Объекты ОАО "ОЭМК"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152051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38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55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52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293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11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Объекты ОАО "Лебединский ГОК""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152051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38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385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3 626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2 555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21437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1 472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21437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243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21437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236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21437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769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</a:tr>
              <a:tr h="1811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Объекты ОАО "Михайловский ГОК""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152051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511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772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21437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21437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852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21437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2 731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21437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3 512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21437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2 787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21437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899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1196">
                <a:tc gridSpan="10"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 smtClean="0">
                          <a:effectLst/>
                        </a:rPr>
                        <a:t>Прочие </a:t>
                      </a:r>
                      <a:r>
                        <a:rPr lang="ru-RU" sz="900" b="1" u="none" strike="noStrike" dirty="0">
                          <a:effectLst/>
                        </a:rPr>
                        <a:t>объекты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36000" marR="8447" marT="8447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54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Объекты текущей инвестиционной программы, ремонтов ОС </a:t>
                      </a:r>
                      <a:r>
                        <a:rPr lang="ru-RU" sz="900" u="none" strike="noStrike" dirty="0" smtClean="0">
                          <a:effectLst/>
                        </a:rPr>
                        <a:t>УО </a:t>
                      </a:r>
                      <a:r>
                        <a:rPr lang="ru-RU" sz="900" u="none" strike="noStrike" dirty="0" err="1" smtClean="0">
                          <a:effectLst/>
                        </a:rPr>
                        <a:t>Металлоинвеста</a:t>
                      </a:r>
                      <a:r>
                        <a:rPr lang="ru-RU" sz="900" u="none" strike="noStrike" dirty="0" smtClean="0">
                          <a:effectLst/>
                        </a:rPr>
                        <a:t> </a:t>
                      </a:r>
                      <a:r>
                        <a:rPr lang="ru-RU" sz="900" u="none" strike="noStrike" dirty="0">
                          <a:effectLst/>
                        </a:rPr>
                        <a:t>и сторонних заказчиков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152051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1 228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793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612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21437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526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21437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511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21437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496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21437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482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21437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468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1196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Всего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8447" marT="8447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</a:tr>
              <a:tr h="181196">
                <a:tc gridSpan="2">
                  <a:txBody>
                    <a:bodyPr/>
                    <a:lstStyle/>
                    <a:p>
                      <a:pPr marL="0" marR="0" indent="0" algn="l" defTabSz="52143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 smtClean="0">
                          <a:effectLst/>
                        </a:rPr>
                        <a:t>Численность персонала, в </a:t>
                      </a:r>
                      <a:r>
                        <a:rPr lang="ru-RU" sz="900" u="none" strike="noStrike" dirty="0" err="1" smtClean="0">
                          <a:effectLst/>
                        </a:rPr>
                        <a:t>т.ч</a:t>
                      </a:r>
                      <a:r>
                        <a:rPr lang="ru-RU" sz="900" u="none" strike="noStrike" dirty="0" smtClean="0">
                          <a:effectLst/>
                        </a:rPr>
                        <a:t>.:</a:t>
                      </a:r>
                      <a:endParaRPr lang="ru-RU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36000" marR="8447" marT="8447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1 815</a:t>
                      </a:r>
                      <a:endParaRPr lang="ru-RU" sz="900" b="1" i="0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2 004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4 490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21437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4 226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21437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4 714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21437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4 252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21437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3 505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21437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2 135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29985">
                <a:tc gridSpan="2">
                  <a:txBody>
                    <a:bodyPr/>
                    <a:lstStyle/>
                    <a:p>
                      <a:pPr marL="0" marR="0" indent="0" algn="l" defTabSz="5214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i="1" u="none" strike="noStrike" dirty="0" smtClean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36000" marR="8447" marT="8447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1" u="none" strike="noStrike" dirty="0">
                        <a:solidFill>
                          <a:srgbClr val="FF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</a:tr>
              <a:tr h="242567">
                <a:tc gridSpan="2">
                  <a:txBody>
                    <a:bodyPr/>
                    <a:lstStyle/>
                    <a:p>
                      <a:pPr marL="0" marR="0" indent="0" algn="l" defTabSz="5214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1" u="none" strike="noStrike" dirty="0" smtClean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36000" marR="8447" marT="8447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1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1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1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21437" rtl="0" eaLnBrk="1" fontAlgn="ctr" latinLnBrk="0" hangingPunct="1"/>
                      <a:endParaRPr lang="ru-RU" sz="900" i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21437" rtl="0" eaLnBrk="1" fontAlgn="ctr" latinLnBrk="0" hangingPunct="1"/>
                      <a:endParaRPr lang="ru-RU" sz="900" i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21437" rtl="0" eaLnBrk="1" fontAlgn="ctr" latinLnBrk="0" hangingPunct="1"/>
                      <a:endParaRPr lang="ru-RU" sz="900" i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21437" rtl="0" eaLnBrk="1" fontAlgn="ctr" latinLnBrk="0" hangingPunct="1"/>
                      <a:endParaRPr lang="ru-RU" sz="900" i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521437" rtl="0" eaLnBrk="1" fontAlgn="ctr" latinLnBrk="0" hangingPunct="1"/>
                      <a:endParaRPr lang="ru-RU" sz="900" i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7" marR="8447" marT="844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81392" y="1185773"/>
            <a:ext cx="4993469" cy="285176"/>
          </a:xfrm>
          <a:prstGeom prst="rect">
            <a:avLst/>
          </a:prstGeom>
          <a:noFill/>
        </p:spPr>
        <p:txBody>
          <a:bodyPr wrap="square" lIns="99538" tIns="49769" rIns="99538" bIns="49769" rtlCol="0">
            <a:spAutoFit/>
          </a:bodyPr>
          <a:lstStyle/>
          <a:p>
            <a:r>
              <a:rPr lang="ru-RU" sz="1200" b="1" dirty="0" smtClean="0"/>
              <a:t>Среднесписочная численность персонала на 01.01.2014 г.</a:t>
            </a:r>
            <a:endParaRPr lang="ru-RU" sz="1200" b="1" dirty="0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888546"/>
              </p:ext>
            </p:extLst>
          </p:nvPr>
        </p:nvGraphicFramePr>
        <p:xfrm>
          <a:off x="237311" y="1425281"/>
          <a:ext cx="10163991" cy="1775119"/>
        </p:xfrm>
        <a:graphic>
          <a:graphicData uri="http://schemas.openxmlformats.org/drawingml/2006/table">
            <a:tbl>
              <a:tblPr/>
              <a:tblGrid>
                <a:gridCol w="2705885"/>
                <a:gridCol w="168227"/>
                <a:gridCol w="1233672"/>
                <a:gridCol w="168227"/>
                <a:gridCol w="1177596"/>
                <a:gridCol w="1177596"/>
                <a:gridCol w="1177596"/>
                <a:gridCol w="1177596"/>
                <a:gridCol w="1177596"/>
              </a:tblGrid>
              <a:tr h="463387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1" u="none" strike="noStrike" kern="1200" dirty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Наименование </a:t>
                      </a:r>
                      <a:r>
                        <a:rPr lang="ru-RU" sz="900" b="1" u="none" strike="noStrike" kern="120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подразделения</a:t>
                      </a:r>
                      <a:endParaRPr lang="ru-RU" sz="900" b="1" u="none" strike="noStrike" kern="1200" dirty="0">
                        <a:solidFill>
                          <a:srgbClr val="5F5F5F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041" marR="21041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900" b="1" u="none" strike="noStrike" kern="1200" dirty="0">
                        <a:solidFill>
                          <a:srgbClr val="5F5F5F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041" marR="2104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1" u="none" strike="noStrike" kern="120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Численность всего</a:t>
                      </a:r>
                      <a:endParaRPr lang="ru-RU" sz="900" b="1" u="none" strike="noStrike" kern="1200" dirty="0">
                        <a:solidFill>
                          <a:srgbClr val="5F5F5F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041" marR="2104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900" b="1" u="none" strike="noStrike" kern="1200" dirty="0">
                        <a:solidFill>
                          <a:srgbClr val="5F5F5F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041" marR="2104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1" u="none" strike="noStrike" kern="120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Строительные профессии</a:t>
                      </a:r>
                      <a:endParaRPr lang="ru-RU" sz="900" b="1" u="none" strike="noStrike" kern="1200" dirty="0">
                        <a:solidFill>
                          <a:srgbClr val="5F5F5F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041" marR="2104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1" u="none" strike="noStrike" kern="120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Механизаторы</a:t>
                      </a:r>
                      <a:endParaRPr lang="ru-RU" sz="900" b="1" u="none" strike="noStrike" kern="1200" dirty="0">
                        <a:solidFill>
                          <a:srgbClr val="5F5F5F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041" marR="2104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1" u="none" strike="noStrike" kern="120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Вспомогательный персонал</a:t>
                      </a:r>
                      <a:endParaRPr lang="ru-RU" sz="900" b="1" u="none" strike="noStrike" kern="1200" dirty="0">
                        <a:solidFill>
                          <a:srgbClr val="5F5F5F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041" marR="2104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1" u="none" strike="noStrike" kern="1200" dirty="0" err="1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РСиС</a:t>
                      </a:r>
                      <a:endParaRPr lang="ru-RU" sz="900" b="1" u="none" strike="noStrike" kern="1200" dirty="0">
                        <a:solidFill>
                          <a:srgbClr val="5F5F5F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041" marR="2104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1" u="none" strike="noStrike" kern="120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Персонал, занятый на выпуске продукции</a:t>
                      </a:r>
                      <a:endParaRPr lang="ru-RU" sz="900" b="1" u="none" strike="noStrike" kern="1200" dirty="0">
                        <a:solidFill>
                          <a:srgbClr val="5F5F5F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041" marR="2104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548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effectLst/>
                          <a:latin typeface="+mn-lt"/>
                        </a:rPr>
                        <a:t>Комплекс общестроительных работ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effectLst/>
                          <a:latin typeface="+mn-lt"/>
                        </a:rPr>
                        <a:t>572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454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38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80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</a:tr>
              <a:tr h="26548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effectLst/>
                          <a:latin typeface="+mn-lt"/>
                        </a:rPr>
                        <a:t>Комплекс специализированных </a:t>
                      </a:r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работ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effectLst/>
                          <a:latin typeface="+mn-lt"/>
                        </a:rPr>
                        <a:t>238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185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7</a:t>
                      </a:r>
                      <a:r>
                        <a:rPr lang="ru-RU" sz="1000" b="0" i="0" u="none" strike="noStrike" dirty="0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11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35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176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effectLst/>
                          <a:latin typeface="+mn-lt"/>
                        </a:rPr>
                        <a:t>Производственный комплекс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effectLst/>
                          <a:latin typeface="+mn-lt"/>
                        </a:rPr>
                        <a:t>146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15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33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26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effectLst/>
                          <a:latin typeface="+mn-lt"/>
                        </a:rPr>
                        <a:t>7</a:t>
                      </a:r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2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</a:tr>
              <a:tr h="17176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effectLst/>
                          <a:latin typeface="+mn-lt"/>
                        </a:rPr>
                        <a:t>СУМЗР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effectLst/>
                          <a:latin typeface="+mn-lt"/>
                        </a:rPr>
                        <a:t>287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198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57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32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6548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 err="1">
                          <a:effectLst/>
                          <a:latin typeface="+mn-lt"/>
                        </a:rPr>
                        <a:t>Общеуправленческий</a:t>
                      </a:r>
                      <a:r>
                        <a:rPr lang="ru-RU" sz="1000" b="0" i="0" u="none" strike="noStrike" dirty="0">
                          <a:effectLst/>
                          <a:latin typeface="+mn-lt"/>
                        </a:rPr>
                        <a:t> персонал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145</a:t>
                      </a:r>
                      <a:endParaRPr lang="ru-RU" sz="10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43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102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</a:tr>
              <a:tr h="17176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Итого по</a:t>
                      </a:r>
                      <a:r>
                        <a:rPr lang="ru-RU" sz="1000" b="1" i="0" u="none" strike="noStrike" baseline="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группам</a:t>
                      </a:r>
                      <a:endParaRPr lang="ru-RU" sz="1000" b="1" i="0" u="none" strike="noStrike" dirty="0">
                        <a:solidFill>
                          <a:srgbClr val="5F5F5F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21041" marR="2104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1388</a:t>
                      </a:r>
                      <a:endParaRPr lang="ru-RU" sz="10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effectLst/>
                          <a:latin typeface="+mn-lt"/>
                        </a:rPr>
                        <a:t>654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effectLst/>
                          <a:latin typeface="+mn-lt"/>
                        </a:rPr>
                        <a:t>205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effectLst/>
                          <a:latin typeface="+mn-lt"/>
                        </a:rPr>
                        <a:t>182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275</a:t>
                      </a:r>
                      <a:endParaRPr lang="ru-RU" sz="10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effectLst/>
                          <a:latin typeface="+mn-lt"/>
                        </a:rPr>
                        <a:t>7</a:t>
                      </a:r>
                      <a:r>
                        <a:rPr lang="ru-RU" sz="1000" b="1" i="0" u="none" strike="noStrike" dirty="0" smtClean="0">
                          <a:effectLst/>
                          <a:latin typeface="+mn-lt"/>
                        </a:rPr>
                        <a:t>2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5" name="Скругленный прямоугольник 14"/>
          <p:cNvSpPr/>
          <p:nvPr/>
        </p:nvSpPr>
        <p:spPr>
          <a:xfrm>
            <a:off x="3028949" y="1415944"/>
            <a:ext cx="1381125" cy="1771375"/>
          </a:xfrm>
          <a:prstGeom prst="roundRect">
            <a:avLst>
              <a:gd name="adj" fmla="val 10509"/>
            </a:avLst>
          </a:prstGeom>
          <a:noFill/>
          <a:ln w="22225">
            <a:solidFill>
              <a:srgbClr val="B5C1D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321392" y="1245956"/>
            <a:ext cx="360000" cy="360000"/>
            <a:chOff x="3947819" y="2285628"/>
            <a:chExt cx="360000" cy="360000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3947819" y="2285628"/>
              <a:ext cx="360000" cy="360000"/>
            </a:xfrm>
            <a:prstGeom prst="roundRect">
              <a:avLst/>
            </a:prstGeom>
            <a:noFill/>
            <a:ln w="22225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r"/>
              <a:endParaRPr lang="ru-RU" sz="1000" dirty="0">
                <a:solidFill>
                  <a:schemeClr val="tx1"/>
                </a:solidFill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9747" y="2320952"/>
              <a:ext cx="211200" cy="288000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185790" y="3234555"/>
            <a:ext cx="3934408" cy="254398"/>
          </a:xfrm>
          <a:prstGeom prst="rect">
            <a:avLst/>
          </a:prstGeom>
          <a:noFill/>
        </p:spPr>
        <p:txBody>
          <a:bodyPr wrap="square" lIns="99538" tIns="49769" rIns="99538" bIns="49769" rtlCol="0">
            <a:spAutoFit/>
          </a:bodyPr>
          <a:lstStyle/>
          <a:p>
            <a:r>
              <a:rPr lang="ru-RU" sz="1000" b="1" dirty="0" smtClean="0"/>
              <a:t>Динамика численности по объектам </a:t>
            </a:r>
            <a:r>
              <a:rPr lang="ru-RU" sz="1000" b="1" dirty="0"/>
              <a:t>до 2020 г. </a:t>
            </a: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3800362076"/>
              </p:ext>
            </p:extLst>
          </p:nvPr>
        </p:nvGraphicFramePr>
        <p:xfrm>
          <a:off x="6259676" y="3601984"/>
          <a:ext cx="4255920" cy="3085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6231703" y="3224475"/>
            <a:ext cx="4169597" cy="377509"/>
          </a:xfrm>
          <a:prstGeom prst="rect">
            <a:avLst/>
          </a:prstGeom>
          <a:noFill/>
        </p:spPr>
        <p:txBody>
          <a:bodyPr wrap="square" lIns="99538" tIns="49769" rIns="99538" bIns="49769" rtlCol="0">
            <a:spAutoFit/>
          </a:bodyPr>
          <a:lstStyle/>
          <a:p>
            <a:r>
              <a:rPr lang="ru-RU" sz="900" b="1" dirty="0" smtClean="0"/>
              <a:t>Задействование персонала по объектам компаний Группы «МЕТАЛЛОИНВЕСТ» на 2013-2020 г.</a:t>
            </a:r>
            <a:endParaRPr lang="ru-RU" sz="900" b="1" dirty="0"/>
          </a:p>
        </p:txBody>
      </p:sp>
    </p:spTree>
    <p:extLst>
      <p:ext uri="{BB962C8B-B14F-4D97-AF65-F5344CB8AC3E}">
        <p14:creationId xmlns:p14="http://schemas.microsoft.com/office/powerpoint/2010/main" val="180894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5790" y="359998"/>
            <a:ext cx="10329806" cy="763201"/>
          </a:xfrm>
        </p:spPr>
        <p:txBody>
          <a:bodyPr/>
          <a:lstStyle/>
          <a:p>
            <a:r>
              <a:rPr lang="ru-RU" dirty="0" smtClean="0">
                <a:latin typeface="Georgia" pitchFamily="18" charset="0"/>
              </a:rPr>
              <a:t>Анализ рынка на 01.01.2014 г.</a:t>
            </a:r>
            <a:endParaRPr lang="ru-RU" dirty="0">
              <a:latin typeface="Georgia" pitchFamily="18" charset="0"/>
            </a:endParaRPr>
          </a:p>
        </p:txBody>
      </p:sp>
      <p:grpSp>
        <p:nvGrpSpPr>
          <p:cNvPr id="36" name="Группа 35"/>
          <p:cNvGrpSpPr>
            <a:grpSpLocks noChangeAspect="1"/>
          </p:cNvGrpSpPr>
          <p:nvPr/>
        </p:nvGrpSpPr>
        <p:grpSpPr>
          <a:xfrm>
            <a:off x="6596926" y="1466515"/>
            <a:ext cx="3735316" cy="2073180"/>
            <a:chOff x="1047750" y="586581"/>
            <a:chExt cx="10228263" cy="5676902"/>
          </a:xfrm>
        </p:grpSpPr>
        <p:sp>
          <p:nvSpPr>
            <p:cNvPr id="37" name="Freeform 6"/>
            <p:cNvSpPr>
              <a:spLocks/>
            </p:cNvSpPr>
            <p:nvPr/>
          </p:nvSpPr>
          <p:spPr bwMode="auto">
            <a:xfrm>
              <a:off x="1620839" y="2713832"/>
              <a:ext cx="314325" cy="325438"/>
            </a:xfrm>
            <a:custGeom>
              <a:avLst/>
              <a:gdLst>
                <a:gd name="T0" fmla="*/ 108 w 198"/>
                <a:gd name="T1" fmla="*/ 42 h 205"/>
                <a:gd name="T2" fmla="*/ 78 w 198"/>
                <a:gd name="T3" fmla="*/ 36 h 205"/>
                <a:gd name="T4" fmla="*/ 78 w 198"/>
                <a:gd name="T5" fmla="*/ 6 h 205"/>
                <a:gd name="T6" fmla="*/ 54 w 198"/>
                <a:gd name="T7" fmla="*/ 0 h 205"/>
                <a:gd name="T8" fmla="*/ 30 w 198"/>
                <a:gd name="T9" fmla="*/ 30 h 205"/>
                <a:gd name="T10" fmla="*/ 0 w 198"/>
                <a:gd name="T11" fmla="*/ 66 h 205"/>
                <a:gd name="T12" fmla="*/ 12 w 198"/>
                <a:gd name="T13" fmla="*/ 90 h 205"/>
                <a:gd name="T14" fmla="*/ 42 w 198"/>
                <a:gd name="T15" fmla="*/ 108 h 205"/>
                <a:gd name="T16" fmla="*/ 54 w 198"/>
                <a:gd name="T17" fmla="*/ 115 h 205"/>
                <a:gd name="T18" fmla="*/ 60 w 198"/>
                <a:gd name="T19" fmla="*/ 133 h 205"/>
                <a:gd name="T20" fmla="*/ 78 w 198"/>
                <a:gd name="T21" fmla="*/ 157 h 205"/>
                <a:gd name="T22" fmla="*/ 48 w 198"/>
                <a:gd name="T23" fmla="*/ 205 h 205"/>
                <a:gd name="T24" fmla="*/ 60 w 198"/>
                <a:gd name="T25" fmla="*/ 199 h 205"/>
                <a:gd name="T26" fmla="*/ 66 w 198"/>
                <a:gd name="T27" fmla="*/ 193 h 205"/>
                <a:gd name="T28" fmla="*/ 72 w 198"/>
                <a:gd name="T29" fmla="*/ 205 h 205"/>
                <a:gd name="T30" fmla="*/ 102 w 198"/>
                <a:gd name="T31" fmla="*/ 199 h 205"/>
                <a:gd name="T32" fmla="*/ 126 w 198"/>
                <a:gd name="T33" fmla="*/ 187 h 205"/>
                <a:gd name="T34" fmla="*/ 132 w 198"/>
                <a:gd name="T35" fmla="*/ 175 h 205"/>
                <a:gd name="T36" fmla="*/ 150 w 198"/>
                <a:gd name="T37" fmla="*/ 169 h 205"/>
                <a:gd name="T38" fmla="*/ 162 w 198"/>
                <a:gd name="T39" fmla="*/ 175 h 205"/>
                <a:gd name="T40" fmla="*/ 168 w 198"/>
                <a:gd name="T41" fmla="*/ 181 h 205"/>
                <a:gd name="T42" fmla="*/ 174 w 198"/>
                <a:gd name="T43" fmla="*/ 169 h 205"/>
                <a:gd name="T44" fmla="*/ 180 w 198"/>
                <a:gd name="T45" fmla="*/ 145 h 205"/>
                <a:gd name="T46" fmla="*/ 174 w 198"/>
                <a:gd name="T47" fmla="*/ 121 h 205"/>
                <a:gd name="T48" fmla="*/ 198 w 198"/>
                <a:gd name="T49" fmla="*/ 102 h 205"/>
                <a:gd name="T50" fmla="*/ 198 w 198"/>
                <a:gd name="T51" fmla="*/ 90 h 205"/>
                <a:gd name="T52" fmla="*/ 180 w 198"/>
                <a:gd name="T53" fmla="*/ 72 h 205"/>
                <a:gd name="T54" fmla="*/ 192 w 198"/>
                <a:gd name="T55" fmla="*/ 48 h 205"/>
                <a:gd name="T56" fmla="*/ 168 w 198"/>
                <a:gd name="T57" fmla="*/ 48 h 205"/>
                <a:gd name="T58" fmla="*/ 156 w 198"/>
                <a:gd name="T59" fmla="*/ 54 h 205"/>
                <a:gd name="T60" fmla="*/ 138 w 198"/>
                <a:gd name="T61" fmla="*/ 48 h 205"/>
                <a:gd name="T62" fmla="*/ 120 w 198"/>
                <a:gd name="T63" fmla="*/ 54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8" h="205">
                  <a:moveTo>
                    <a:pt x="114" y="48"/>
                  </a:moveTo>
                  <a:lnTo>
                    <a:pt x="108" y="42"/>
                  </a:lnTo>
                  <a:lnTo>
                    <a:pt x="102" y="48"/>
                  </a:lnTo>
                  <a:lnTo>
                    <a:pt x="78" y="36"/>
                  </a:lnTo>
                  <a:lnTo>
                    <a:pt x="72" y="24"/>
                  </a:lnTo>
                  <a:lnTo>
                    <a:pt x="78" y="6"/>
                  </a:lnTo>
                  <a:lnTo>
                    <a:pt x="66" y="0"/>
                  </a:lnTo>
                  <a:lnTo>
                    <a:pt x="54" y="0"/>
                  </a:lnTo>
                  <a:lnTo>
                    <a:pt x="42" y="24"/>
                  </a:lnTo>
                  <a:lnTo>
                    <a:pt x="30" y="30"/>
                  </a:lnTo>
                  <a:lnTo>
                    <a:pt x="18" y="42"/>
                  </a:lnTo>
                  <a:lnTo>
                    <a:pt x="0" y="66"/>
                  </a:lnTo>
                  <a:lnTo>
                    <a:pt x="6" y="84"/>
                  </a:lnTo>
                  <a:lnTo>
                    <a:pt x="12" y="90"/>
                  </a:lnTo>
                  <a:lnTo>
                    <a:pt x="30" y="84"/>
                  </a:lnTo>
                  <a:lnTo>
                    <a:pt x="42" y="108"/>
                  </a:lnTo>
                  <a:lnTo>
                    <a:pt x="42" y="115"/>
                  </a:lnTo>
                  <a:lnTo>
                    <a:pt x="54" y="115"/>
                  </a:lnTo>
                  <a:lnTo>
                    <a:pt x="60" y="115"/>
                  </a:lnTo>
                  <a:lnTo>
                    <a:pt x="60" y="133"/>
                  </a:lnTo>
                  <a:lnTo>
                    <a:pt x="72" y="145"/>
                  </a:lnTo>
                  <a:lnTo>
                    <a:pt x="78" y="157"/>
                  </a:lnTo>
                  <a:lnTo>
                    <a:pt x="66" y="175"/>
                  </a:lnTo>
                  <a:lnTo>
                    <a:pt x="48" y="205"/>
                  </a:lnTo>
                  <a:lnTo>
                    <a:pt x="60" y="205"/>
                  </a:lnTo>
                  <a:lnTo>
                    <a:pt x="60" y="199"/>
                  </a:lnTo>
                  <a:lnTo>
                    <a:pt x="54" y="199"/>
                  </a:lnTo>
                  <a:lnTo>
                    <a:pt x="66" y="193"/>
                  </a:lnTo>
                  <a:lnTo>
                    <a:pt x="72" y="199"/>
                  </a:lnTo>
                  <a:lnTo>
                    <a:pt x="72" y="205"/>
                  </a:lnTo>
                  <a:lnTo>
                    <a:pt x="90" y="205"/>
                  </a:lnTo>
                  <a:lnTo>
                    <a:pt x="102" y="199"/>
                  </a:lnTo>
                  <a:lnTo>
                    <a:pt x="108" y="193"/>
                  </a:lnTo>
                  <a:lnTo>
                    <a:pt x="126" y="187"/>
                  </a:lnTo>
                  <a:lnTo>
                    <a:pt x="138" y="181"/>
                  </a:lnTo>
                  <a:lnTo>
                    <a:pt x="132" y="175"/>
                  </a:lnTo>
                  <a:lnTo>
                    <a:pt x="138" y="169"/>
                  </a:lnTo>
                  <a:lnTo>
                    <a:pt x="150" y="169"/>
                  </a:lnTo>
                  <a:lnTo>
                    <a:pt x="150" y="175"/>
                  </a:lnTo>
                  <a:lnTo>
                    <a:pt x="162" y="175"/>
                  </a:lnTo>
                  <a:lnTo>
                    <a:pt x="162" y="181"/>
                  </a:lnTo>
                  <a:lnTo>
                    <a:pt x="168" y="181"/>
                  </a:lnTo>
                  <a:lnTo>
                    <a:pt x="162" y="169"/>
                  </a:lnTo>
                  <a:lnTo>
                    <a:pt x="174" y="169"/>
                  </a:lnTo>
                  <a:lnTo>
                    <a:pt x="174" y="163"/>
                  </a:lnTo>
                  <a:lnTo>
                    <a:pt x="180" y="145"/>
                  </a:lnTo>
                  <a:lnTo>
                    <a:pt x="174" y="133"/>
                  </a:lnTo>
                  <a:lnTo>
                    <a:pt x="174" y="121"/>
                  </a:lnTo>
                  <a:lnTo>
                    <a:pt x="186" y="115"/>
                  </a:lnTo>
                  <a:lnTo>
                    <a:pt x="198" y="102"/>
                  </a:lnTo>
                  <a:lnTo>
                    <a:pt x="192" y="90"/>
                  </a:lnTo>
                  <a:lnTo>
                    <a:pt x="198" y="90"/>
                  </a:lnTo>
                  <a:lnTo>
                    <a:pt x="186" y="84"/>
                  </a:lnTo>
                  <a:lnTo>
                    <a:pt x="180" y="72"/>
                  </a:lnTo>
                  <a:lnTo>
                    <a:pt x="186" y="72"/>
                  </a:lnTo>
                  <a:lnTo>
                    <a:pt x="192" y="48"/>
                  </a:lnTo>
                  <a:lnTo>
                    <a:pt x="174" y="48"/>
                  </a:lnTo>
                  <a:lnTo>
                    <a:pt x="168" y="48"/>
                  </a:lnTo>
                  <a:lnTo>
                    <a:pt x="168" y="54"/>
                  </a:lnTo>
                  <a:lnTo>
                    <a:pt x="156" y="54"/>
                  </a:lnTo>
                  <a:lnTo>
                    <a:pt x="150" y="48"/>
                  </a:lnTo>
                  <a:lnTo>
                    <a:pt x="138" y="48"/>
                  </a:lnTo>
                  <a:lnTo>
                    <a:pt x="132" y="48"/>
                  </a:lnTo>
                  <a:lnTo>
                    <a:pt x="120" y="54"/>
                  </a:lnTo>
                  <a:lnTo>
                    <a:pt x="114" y="48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Freeform 7"/>
            <p:cNvSpPr>
              <a:spLocks/>
            </p:cNvSpPr>
            <p:nvPr/>
          </p:nvSpPr>
          <p:spPr bwMode="auto">
            <a:xfrm>
              <a:off x="1897065" y="2770983"/>
              <a:ext cx="314325" cy="239713"/>
            </a:xfrm>
            <a:custGeom>
              <a:avLst/>
              <a:gdLst>
                <a:gd name="T0" fmla="*/ 42 w 198"/>
                <a:gd name="T1" fmla="*/ 12 h 151"/>
                <a:gd name="T2" fmla="*/ 48 w 198"/>
                <a:gd name="T3" fmla="*/ 0 h 151"/>
                <a:gd name="T4" fmla="*/ 54 w 198"/>
                <a:gd name="T5" fmla="*/ 0 h 151"/>
                <a:gd name="T6" fmla="*/ 66 w 198"/>
                <a:gd name="T7" fmla="*/ 6 h 151"/>
                <a:gd name="T8" fmla="*/ 72 w 198"/>
                <a:gd name="T9" fmla="*/ 24 h 151"/>
                <a:gd name="T10" fmla="*/ 78 w 198"/>
                <a:gd name="T11" fmla="*/ 30 h 151"/>
                <a:gd name="T12" fmla="*/ 84 w 198"/>
                <a:gd name="T13" fmla="*/ 30 h 151"/>
                <a:gd name="T14" fmla="*/ 90 w 198"/>
                <a:gd name="T15" fmla="*/ 24 h 151"/>
                <a:gd name="T16" fmla="*/ 96 w 198"/>
                <a:gd name="T17" fmla="*/ 36 h 151"/>
                <a:gd name="T18" fmla="*/ 102 w 198"/>
                <a:gd name="T19" fmla="*/ 36 h 151"/>
                <a:gd name="T20" fmla="*/ 114 w 198"/>
                <a:gd name="T21" fmla="*/ 36 h 151"/>
                <a:gd name="T22" fmla="*/ 114 w 198"/>
                <a:gd name="T23" fmla="*/ 30 h 151"/>
                <a:gd name="T24" fmla="*/ 132 w 198"/>
                <a:gd name="T25" fmla="*/ 36 h 151"/>
                <a:gd name="T26" fmla="*/ 144 w 198"/>
                <a:gd name="T27" fmla="*/ 36 h 151"/>
                <a:gd name="T28" fmla="*/ 150 w 198"/>
                <a:gd name="T29" fmla="*/ 30 h 151"/>
                <a:gd name="T30" fmla="*/ 156 w 198"/>
                <a:gd name="T31" fmla="*/ 36 h 151"/>
                <a:gd name="T32" fmla="*/ 162 w 198"/>
                <a:gd name="T33" fmla="*/ 42 h 151"/>
                <a:gd name="T34" fmla="*/ 162 w 198"/>
                <a:gd name="T35" fmla="*/ 36 h 151"/>
                <a:gd name="T36" fmla="*/ 168 w 198"/>
                <a:gd name="T37" fmla="*/ 48 h 151"/>
                <a:gd name="T38" fmla="*/ 174 w 198"/>
                <a:gd name="T39" fmla="*/ 66 h 151"/>
                <a:gd name="T40" fmla="*/ 192 w 198"/>
                <a:gd name="T41" fmla="*/ 72 h 151"/>
                <a:gd name="T42" fmla="*/ 198 w 198"/>
                <a:gd name="T43" fmla="*/ 79 h 151"/>
                <a:gd name="T44" fmla="*/ 192 w 198"/>
                <a:gd name="T45" fmla="*/ 79 h 151"/>
                <a:gd name="T46" fmla="*/ 198 w 198"/>
                <a:gd name="T47" fmla="*/ 85 h 151"/>
                <a:gd name="T48" fmla="*/ 192 w 198"/>
                <a:gd name="T49" fmla="*/ 91 h 151"/>
                <a:gd name="T50" fmla="*/ 198 w 198"/>
                <a:gd name="T51" fmla="*/ 97 h 151"/>
                <a:gd name="T52" fmla="*/ 192 w 198"/>
                <a:gd name="T53" fmla="*/ 97 h 151"/>
                <a:gd name="T54" fmla="*/ 192 w 198"/>
                <a:gd name="T55" fmla="*/ 109 h 151"/>
                <a:gd name="T56" fmla="*/ 180 w 198"/>
                <a:gd name="T57" fmla="*/ 127 h 151"/>
                <a:gd name="T58" fmla="*/ 180 w 198"/>
                <a:gd name="T59" fmla="*/ 133 h 151"/>
                <a:gd name="T60" fmla="*/ 162 w 198"/>
                <a:gd name="T61" fmla="*/ 145 h 151"/>
                <a:gd name="T62" fmla="*/ 156 w 198"/>
                <a:gd name="T63" fmla="*/ 133 h 151"/>
                <a:gd name="T64" fmla="*/ 144 w 198"/>
                <a:gd name="T65" fmla="*/ 133 h 151"/>
                <a:gd name="T66" fmla="*/ 144 w 198"/>
                <a:gd name="T67" fmla="*/ 145 h 151"/>
                <a:gd name="T68" fmla="*/ 132 w 198"/>
                <a:gd name="T69" fmla="*/ 151 h 151"/>
                <a:gd name="T70" fmla="*/ 126 w 198"/>
                <a:gd name="T71" fmla="*/ 145 h 151"/>
                <a:gd name="T72" fmla="*/ 126 w 198"/>
                <a:gd name="T73" fmla="*/ 133 h 151"/>
                <a:gd name="T74" fmla="*/ 96 w 198"/>
                <a:gd name="T75" fmla="*/ 115 h 151"/>
                <a:gd name="T76" fmla="*/ 90 w 198"/>
                <a:gd name="T77" fmla="*/ 133 h 151"/>
                <a:gd name="T78" fmla="*/ 72 w 198"/>
                <a:gd name="T79" fmla="*/ 127 h 151"/>
                <a:gd name="T80" fmla="*/ 66 w 198"/>
                <a:gd name="T81" fmla="*/ 127 h 151"/>
                <a:gd name="T82" fmla="*/ 66 w 198"/>
                <a:gd name="T83" fmla="*/ 139 h 151"/>
                <a:gd name="T84" fmla="*/ 54 w 198"/>
                <a:gd name="T85" fmla="*/ 139 h 151"/>
                <a:gd name="T86" fmla="*/ 42 w 198"/>
                <a:gd name="T87" fmla="*/ 139 h 151"/>
                <a:gd name="T88" fmla="*/ 42 w 198"/>
                <a:gd name="T89" fmla="*/ 133 h 151"/>
                <a:gd name="T90" fmla="*/ 24 w 198"/>
                <a:gd name="T91" fmla="*/ 133 h 151"/>
                <a:gd name="T92" fmla="*/ 24 w 198"/>
                <a:gd name="T93" fmla="*/ 127 h 151"/>
                <a:gd name="T94" fmla="*/ 6 w 198"/>
                <a:gd name="T95" fmla="*/ 127 h 151"/>
                <a:gd name="T96" fmla="*/ 0 w 198"/>
                <a:gd name="T97" fmla="*/ 127 h 151"/>
                <a:gd name="T98" fmla="*/ 6 w 198"/>
                <a:gd name="T99" fmla="*/ 109 h 151"/>
                <a:gd name="T100" fmla="*/ 0 w 198"/>
                <a:gd name="T101" fmla="*/ 97 h 151"/>
                <a:gd name="T102" fmla="*/ 0 w 198"/>
                <a:gd name="T103" fmla="*/ 85 h 151"/>
                <a:gd name="T104" fmla="*/ 12 w 198"/>
                <a:gd name="T105" fmla="*/ 79 h 151"/>
                <a:gd name="T106" fmla="*/ 24 w 198"/>
                <a:gd name="T107" fmla="*/ 66 h 151"/>
                <a:gd name="T108" fmla="*/ 18 w 198"/>
                <a:gd name="T109" fmla="*/ 54 h 151"/>
                <a:gd name="T110" fmla="*/ 24 w 198"/>
                <a:gd name="T111" fmla="*/ 54 h 151"/>
                <a:gd name="T112" fmla="*/ 12 w 198"/>
                <a:gd name="T113" fmla="*/ 48 h 151"/>
                <a:gd name="T114" fmla="*/ 6 w 198"/>
                <a:gd name="T115" fmla="*/ 36 h 151"/>
                <a:gd name="T116" fmla="*/ 12 w 198"/>
                <a:gd name="T117" fmla="*/ 36 h 151"/>
                <a:gd name="T118" fmla="*/ 18 w 198"/>
                <a:gd name="T119" fmla="*/ 12 h 151"/>
                <a:gd name="T120" fmla="*/ 42 w 198"/>
                <a:gd name="T121" fmla="*/ 12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8" h="151">
                  <a:moveTo>
                    <a:pt x="42" y="12"/>
                  </a:moveTo>
                  <a:lnTo>
                    <a:pt x="48" y="0"/>
                  </a:lnTo>
                  <a:lnTo>
                    <a:pt x="54" y="0"/>
                  </a:lnTo>
                  <a:lnTo>
                    <a:pt x="66" y="6"/>
                  </a:lnTo>
                  <a:lnTo>
                    <a:pt x="72" y="24"/>
                  </a:lnTo>
                  <a:lnTo>
                    <a:pt x="78" y="30"/>
                  </a:lnTo>
                  <a:lnTo>
                    <a:pt x="84" y="30"/>
                  </a:lnTo>
                  <a:lnTo>
                    <a:pt x="90" y="24"/>
                  </a:lnTo>
                  <a:lnTo>
                    <a:pt x="96" y="36"/>
                  </a:lnTo>
                  <a:lnTo>
                    <a:pt x="102" y="36"/>
                  </a:lnTo>
                  <a:lnTo>
                    <a:pt x="114" y="36"/>
                  </a:lnTo>
                  <a:lnTo>
                    <a:pt x="114" y="30"/>
                  </a:lnTo>
                  <a:lnTo>
                    <a:pt x="132" y="36"/>
                  </a:lnTo>
                  <a:lnTo>
                    <a:pt x="144" y="36"/>
                  </a:lnTo>
                  <a:lnTo>
                    <a:pt x="150" y="30"/>
                  </a:lnTo>
                  <a:lnTo>
                    <a:pt x="156" y="36"/>
                  </a:lnTo>
                  <a:lnTo>
                    <a:pt x="162" y="42"/>
                  </a:lnTo>
                  <a:lnTo>
                    <a:pt x="162" y="36"/>
                  </a:lnTo>
                  <a:lnTo>
                    <a:pt x="168" y="48"/>
                  </a:lnTo>
                  <a:lnTo>
                    <a:pt x="174" y="66"/>
                  </a:lnTo>
                  <a:lnTo>
                    <a:pt x="192" y="72"/>
                  </a:lnTo>
                  <a:lnTo>
                    <a:pt x="198" y="79"/>
                  </a:lnTo>
                  <a:lnTo>
                    <a:pt x="192" y="79"/>
                  </a:lnTo>
                  <a:lnTo>
                    <a:pt x="198" y="85"/>
                  </a:lnTo>
                  <a:lnTo>
                    <a:pt x="192" y="91"/>
                  </a:lnTo>
                  <a:lnTo>
                    <a:pt x="198" y="97"/>
                  </a:lnTo>
                  <a:lnTo>
                    <a:pt x="192" y="97"/>
                  </a:lnTo>
                  <a:lnTo>
                    <a:pt x="192" y="109"/>
                  </a:lnTo>
                  <a:lnTo>
                    <a:pt x="180" y="127"/>
                  </a:lnTo>
                  <a:lnTo>
                    <a:pt x="180" y="133"/>
                  </a:lnTo>
                  <a:lnTo>
                    <a:pt x="162" y="145"/>
                  </a:lnTo>
                  <a:lnTo>
                    <a:pt x="156" y="133"/>
                  </a:lnTo>
                  <a:lnTo>
                    <a:pt x="144" y="133"/>
                  </a:lnTo>
                  <a:lnTo>
                    <a:pt x="144" y="145"/>
                  </a:lnTo>
                  <a:lnTo>
                    <a:pt x="132" y="151"/>
                  </a:lnTo>
                  <a:lnTo>
                    <a:pt x="126" y="145"/>
                  </a:lnTo>
                  <a:lnTo>
                    <a:pt x="126" y="133"/>
                  </a:lnTo>
                  <a:lnTo>
                    <a:pt x="96" y="115"/>
                  </a:lnTo>
                  <a:lnTo>
                    <a:pt x="90" y="133"/>
                  </a:lnTo>
                  <a:lnTo>
                    <a:pt x="72" y="127"/>
                  </a:lnTo>
                  <a:lnTo>
                    <a:pt x="66" y="127"/>
                  </a:lnTo>
                  <a:lnTo>
                    <a:pt x="66" y="139"/>
                  </a:lnTo>
                  <a:lnTo>
                    <a:pt x="54" y="139"/>
                  </a:lnTo>
                  <a:lnTo>
                    <a:pt x="42" y="139"/>
                  </a:lnTo>
                  <a:lnTo>
                    <a:pt x="42" y="133"/>
                  </a:lnTo>
                  <a:lnTo>
                    <a:pt x="24" y="133"/>
                  </a:lnTo>
                  <a:lnTo>
                    <a:pt x="24" y="127"/>
                  </a:lnTo>
                  <a:lnTo>
                    <a:pt x="6" y="127"/>
                  </a:lnTo>
                  <a:lnTo>
                    <a:pt x="0" y="127"/>
                  </a:lnTo>
                  <a:lnTo>
                    <a:pt x="6" y="109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12" y="79"/>
                  </a:lnTo>
                  <a:lnTo>
                    <a:pt x="24" y="66"/>
                  </a:lnTo>
                  <a:lnTo>
                    <a:pt x="18" y="54"/>
                  </a:lnTo>
                  <a:lnTo>
                    <a:pt x="24" y="54"/>
                  </a:lnTo>
                  <a:lnTo>
                    <a:pt x="12" y="48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8" y="12"/>
                  </a:lnTo>
                  <a:lnTo>
                    <a:pt x="42" y="1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Freeform 8"/>
            <p:cNvSpPr>
              <a:spLocks/>
            </p:cNvSpPr>
            <p:nvPr/>
          </p:nvSpPr>
          <p:spPr bwMode="auto">
            <a:xfrm>
              <a:off x="2144715" y="2218532"/>
              <a:ext cx="447675" cy="390526"/>
            </a:xfrm>
            <a:custGeom>
              <a:avLst/>
              <a:gdLst>
                <a:gd name="T0" fmla="*/ 120 w 282"/>
                <a:gd name="T1" fmla="*/ 0 h 246"/>
                <a:gd name="T2" fmla="*/ 126 w 282"/>
                <a:gd name="T3" fmla="*/ 6 h 246"/>
                <a:gd name="T4" fmla="*/ 168 w 282"/>
                <a:gd name="T5" fmla="*/ 18 h 246"/>
                <a:gd name="T6" fmla="*/ 174 w 282"/>
                <a:gd name="T7" fmla="*/ 36 h 246"/>
                <a:gd name="T8" fmla="*/ 210 w 282"/>
                <a:gd name="T9" fmla="*/ 30 h 246"/>
                <a:gd name="T10" fmla="*/ 222 w 282"/>
                <a:gd name="T11" fmla="*/ 54 h 246"/>
                <a:gd name="T12" fmla="*/ 210 w 282"/>
                <a:gd name="T13" fmla="*/ 72 h 246"/>
                <a:gd name="T14" fmla="*/ 240 w 282"/>
                <a:gd name="T15" fmla="*/ 78 h 246"/>
                <a:gd name="T16" fmla="*/ 246 w 282"/>
                <a:gd name="T17" fmla="*/ 90 h 246"/>
                <a:gd name="T18" fmla="*/ 258 w 282"/>
                <a:gd name="T19" fmla="*/ 96 h 246"/>
                <a:gd name="T20" fmla="*/ 246 w 282"/>
                <a:gd name="T21" fmla="*/ 120 h 246"/>
                <a:gd name="T22" fmla="*/ 252 w 282"/>
                <a:gd name="T23" fmla="*/ 132 h 246"/>
                <a:gd name="T24" fmla="*/ 264 w 282"/>
                <a:gd name="T25" fmla="*/ 156 h 246"/>
                <a:gd name="T26" fmla="*/ 270 w 282"/>
                <a:gd name="T27" fmla="*/ 168 h 246"/>
                <a:gd name="T28" fmla="*/ 258 w 282"/>
                <a:gd name="T29" fmla="*/ 192 h 246"/>
                <a:gd name="T30" fmla="*/ 276 w 282"/>
                <a:gd name="T31" fmla="*/ 204 h 246"/>
                <a:gd name="T32" fmla="*/ 276 w 282"/>
                <a:gd name="T33" fmla="*/ 228 h 246"/>
                <a:gd name="T34" fmla="*/ 276 w 282"/>
                <a:gd name="T35" fmla="*/ 246 h 246"/>
                <a:gd name="T36" fmla="*/ 246 w 282"/>
                <a:gd name="T37" fmla="*/ 240 h 246"/>
                <a:gd name="T38" fmla="*/ 222 w 282"/>
                <a:gd name="T39" fmla="*/ 222 h 246"/>
                <a:gd name="T40" fmla="*/ 204 w 282"/>
                <a:gd name="T41" fmla="*/ 204 h 246"/>
                <a:gd name="T42" fmla="*/ 186 w 282"/>
                <a:gd name="T43" fmla="*/ 204 h 246"/>
                <a:gd name="T44" fmla="*/ 156 w 282"/>
                <a:gd name="T45" fmla="*/ 168 h 246"/>
                <a:gd name="T46" fmla="*/ 126 w 282"/>
                <a:gd name="T47" fmla="*/ 180 h 246"/>
                <a:gd name="T48" fmla="*/ 108 w 282"/>
                <a:gd name="T49" fmla="*/ 180 h 246"/>
                <a:gd name="T50" fmla="*/ 102 w 282"/>
                <a:gd name="T51" fmla="*/ 174 h 246"/>
                <a:gd name="T52" fmla="*/ 96 w 282"/>
                <a:gd name="T53" fmla="*/ 168 h 246"/>
                <a:gd name="T54" fmla="*/ 78 w 282"/>
                <a:gd name="T55" fmla="*/ 162 h 246"/>
                <a:gd name="T56" fmla="*/ 54 w 282"/>
                <a:gd name="T57" fmla="*/ 150 h 246"/>
                <a:gd name="T58" fmla="*/ 6 w 282"/>
                <a:gd name="T59" fmla="*/ 126 h 246"/>
                <a:gd name="T60" fmla="*/ 6 w 282"/>
                <a:gd name="T61" fmla="*/ 120 h 246"/>
                <a:gd name="T62" fmla="*/ 18 w 282"/>
                <a:gd name="T63" fmla="*/ 96 h 246"/>
                <a:gd name="T64" fmla="*/ 24 w 282"/>
                <a:gd name="T65" fmla="*/ 84 h 246"/>
                <a:gd name="T66" fmla="*/ 30 w 282"/>
                <a:gd name="T67" fmla="*/ 72 h 246"/>
                <a:gd name="T68" fmla="*/ 48 w 282"/>
                <a:gd name="T69" fmla="*/ 66 h 246"/>
                <a:gd name="T70" fmla="*/ 66 w 282"/>
                <a:gd name="T71" fmla="*/ 48 h 246"/>
                <a:gd name="T72" fmla="*/ 66 w 282"/>
                <a:gd name="T73" fmla="*/ 36 h 246"/>
                <a:gd name="T74" fmla="*/ 60 w 282"/>
                <a:gd name="T75" fmla="*/ 30 h 246"/>
                <a:gd name="T76" fmla="*/ 66 w 282"/>
                <a:gd name="T77" fmla="*/ 18 h 246"/>
                <a:gd name="T78" fmla="*/ 78 w 282"/>
                <a:gd name="T79" fmla="*/ 6 h 246"/>
                <a:gd name="T80" fmla="*/ 96 w 282"/>
                <a:gd name="T81" fmla="*/ 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82" h="246">
                  <a:moveTo>
                    <a:pt x="102" y="12"/>
                  </a:moveTo>
                  <a:lnTo>
                    <a:pt x="120" y="0"/>
                  </a:lnTo>
                  <a:lnTo>
                    <a:pt x="126" y="0"/>
                  </a:lnTo>
                  <a:lnTo>
                    <a:pt x="126" y="6"/>
                  </a:lnTo>
                  <a:lnTo>
                    <a:pt x="144" y="24"/>
                  </a:lnTo>
                  <a:lnTo>
                    <a:pt x="168" y="18"/>
                  </a:lnTo>
                  <a:lnTo>
                    <a:pt x="168" y="30"/>
                  </a:lnTo>
                  <a:lnTo>
                    <a:pt x="174" y="36"/>
                  </a:lnTo>
                  <a:lnTo>
                    <a:pt x="186" y="36"/>
                  </a:lnTo>
                  <a:lnTo>
                    <a:pt x="210" y="30"/>
                  </a:lnTo>
                  <a:lnTo>
                    <a:pt x="222" y="42"/>
                  </a:lnTo>
                  <a:lnTo>
                    <a:pt x="222" y="54"/>
                  </a:lnTo>
                  <a:lnTo>
                    <a:pt x="210" y="60"/>
                  </a:lnTo>
                  <a:lnTo>
                    <a:pt x="210" y="72"/>
                  </a:lnTo>
                  <a:lnTo>
                    <a:pt x="210" y="78"/>
                  </a:lnTo>
                  <a:lnTo>
                    <a:pt x="240" y="78"/>
                  </a:lnTo>
                  <a:lnTo>
                    <a:pt x="246" y="78"/>
                  </a:lnTo>
                  <a:lnTo>
                    <a:pt x="246" y="90"/>
                  </a:lnTo>
                  <a:lnTo>
                    <a:pt x="246" y="96"/>
                  </a:lnTo>
                  <a:lnTo>
                    <a:pt x="258" y="96"/>
                  </a:lnTo>
                  <a:lnTo>
                    <a:pt x="258" y="108"/>
                  </a:lnTo>
                  <a:lnTo>
                    <a:pt x="246" y="120"/>
                  </a:lnTo>
                  <a:lnTo>
                    <a:pt x="252" y="126"/>
                  </a:lnTo>
                  <a:lnTo>
                    <a:pt x="252" y="132"/>
                  </a:lnTo>
                  <a:lnTo>
                    <a:pt x="258" y="132"/>
                  </a:lnTo>
                  <a:lnTo>
                    <a:pt x="264" y="156"/>
                  </a:lnTo>
                  <a:lnTo>
                    <a:pt x="264" y="162"/>
                  </a:lnTo>
                  <a:lnTo>
                    <a:pt x="270" y="168"/>
                  </a:lnTo>
                  <a:lnTo>
                    <a:pt x="270" y="180"/>
                  </a:lnTo>
                  <a:lnTo>
                    <a:pt x="258" y="192"/>
                  </a:lnTo>
                  <a:lnTo>
                    <a:pt x="264" y="198"/>
                  </a:lnTo>
                  <a:lnTo>
                    <a:pt x="276" y="204"/>
                  </a:lnTo>
                  <a:lnTo>
                    <a:pt x="282" y="216"/>
                  </a:lnTo>
                  <a:lnTo>
                    <a:pt x="276" y="228"/>
                  </a:lnTo>
                  <a:lnTo>
                    <a:pt x="282" y="234"/>
                  </a:lnTo>
                  <a:lnTo>
                    <a:pt x="276" y="246"/>
                  </a:lnTo>
                  <a:lnTo>
                    <a:pt x="270" y="246"/>
                  </a:lnTo>
                  <a:lnTo>
                    <a:pt x="246" y="240"/>
                  </a:lnTo>
                  <a:lnTo>
                    <a:pt x="228" y="216"/>
                  </a:lnTo>
                  <a:lnTo>
                    <a:pt x="222" y="222"/>
                  </a:lnTo>
                  <a:lnTo>
                    <a:pt x="210" y="216"/>
                  </a:lnTo>
                  <a:lnTo>
                    <a:pt x="204" y="204"/>
                  </a:lnTo>
                  <a:lnTo>
                    <a:pt x="192" y="210"/>
                  </a:lnTo>
                  <a:lnTo>
                    <a:pt x="186" y="204"/>
                  </a:lnTo>
                  <a:lnTo>
                    <a:pt x="180" y="174"/>
                  </a:lnTo>
                  <a:lnTo>
                    <a:pt x="156" y="168"/>
                  </a:lnTo>
                  <a:lnTo>
                    <a:pt x="150" y="174"/>
                  </a:lnTo>
                  <a:lnTo>
                    <a:pt x="126" y="180"/>
                  </a:lnTo>
                  <a:lnTo>
                    <a:pt x="132" y="174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102" y="174"/>
                  </a:lnTo>
                  <a:lnTo>
                    <a:pt x="96" y="174"/>
                  </a:lnTo>
                  <a:lnTo>
                    <a:pt x="96" y="168"/>
                  </a:lnTo>
                  <a:lnTo>
                    <a:pt x="78" y="168"/>
                  </a:lnTo>
                  <a:lnTo>
                    <a:pt x="78" y="162"/>
                  </a:lnTo>
                  <a:lnTo>
                    <a:pt x="60" y="156"/>
                  </a:lnTo>
                  <a:lnTo>
                    <a:pt x="54" y="150"/>
                  </a:lnTo>
                  <a:lnTo>
                    <a:pt x="12" y="138"/>
                  </a:lnTo>
                  <a:lnTo>
                    <a:pt x="6" y="126"/>
                  </a:lnTo>
                  <a:lnTo>
                    <a:pt x="12" y="120"/>
                  </a:lnTo>
                  <a:lnTo>
                    <a:pt x="6" y="120"/>
                  </a:lnTo>
                  <a:lnTo>
                    <a:pt x="0" y="108"/>
                  </a:lnTo>
                  <a:lnTo>
                    <a:pt x="18" y="96"/>
                  </a:lnTo>
                  <a:lnTo>
                    <a:pt x="24" y="96"/>
                  </a:lnTo>
                  <a:lnTo>
                    <a:pt x="24" y="84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54" y="72"/>
                  </a:lnTo>
                  <a:lnTo>
                    <a:pt x="48" y="66"/>
                  </a:lnTo>
                  <a:lnTo>
                    <a:pt x="66" y="54"/>
                  </a:lnTo>
                  <a:lnTo>
                    <a:pt x="66" y="48"/>
                  </a:lnTo>
                  <a:lnTo>
                    <a:pt x="60" y="42"/>
                  </a:lnTo>
                  <a:lnTo>
                    <a:pt x="66" y="36"/>
                  </a:lnTo>
                  <a:lnTo>
                    <a:pt x="54" y="30"/>
                  </a:lnTo>
                  <a:lnTo>
                    <a:pt x="60" y="30"/>
                  </a:lnTo>
                  <a:lnTo>
                    <a:pt x="66" y="24"/>
                  </a:lnTo>
                  <a:lnTo>
                    <a:pt x="66" y="18"/>
                  </a:lnTo>
                  <a:lnTo>
                    <a:pt x="66" y="12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96" y="6"/>
                  </a:lnTo>
                  <a:lnTo>
                    <a:pt x="102" y="1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Freeform 9"/>
            <p:cNvSpPr>
              <a:spLocks/>
            </p:cNvSpPr>
            <p:nvPr/>
          </p:nvSpPr>
          <p:spPr bwMode="auto">
            <a:xfrm>
              <a:off x="1954215" y="2037557"/>
              <a:ext cx="352425" cy="495300"/>
            </a:xfrm>
            <a:custGeom>
              <a:avLst/>
              <a:gdLst>
                <a:gd name="T0" fmla="*/ 36 w 222"/>
                <a:gd name="T1" fmla="*/ 246 h 312"/>
                <a:gd name="T2" fmla="*/ 12 w 222"/>
                <a:gd name="T3" fmla="*/ 228 h 312"/>
                <a:gd name="T4" fmla="*/ 0 w 222"/>
                <a:gd name="T5" fmla="*/ 216 h 312"/>
                <a:gd name="T6" fmla="*/ 18 w 222"/>
                <a:gd name="T7" fmla="*/ 204 h 312"/>
                <a:gd name="T8" fmla="*/ 6 w 222"/>
                <a:gd name="T9" fmla="*/ 180 h 312"/>
                <a:gd name="T10" fmla="*/ 6 w 222"/>
                <a:gd name="T11" fmla="*/ 156 h 312"/>
                <a:gd name="T12" fmla="*/ 18 w 222"/>
                <a:gd name="T13" fmla="*/ 138 h 312"/>
                <a:gd name="T14" fmla="*/ 54 w 222"/>
                <a:gd name="T15" fmla="*/ 102 h 312"/>
                <a:gd name="T16" fmla="*/ 54 w 222"/>
                <a:gd name="T17" fmla="*/ 90 h 312"/>
                <a:gd name="T18" fmla="*/ 84 w 222"/>
                <a:gd name="T19" fmla="*/ 90 h 312"/>
                <a:gd name="T20" fmla="*/ 102 w 222"/>
                <a:gd name="T21" fmla="*/ 60 h 312"/>
                <a:gd name="T22" fmla="*/ 108 w 222"/>
                <a:gd name="T23" fmla="*/ 48 h 312"/>
                <a:gd name="T24" fmla="*/ 132 w 222"/>
                <a:gd name="T25" fmla="*/ 54 h 312"/>
                <a:gd name="T26" fmla="*/ 156 w 222"/>
                <a:gd name="T27" fmla="*/ 30 h 312"/>
                <a:gd name="T28" fmla="*/ 192 w 222"/>
                <a:gd name="T29" fmla="*/ 6 h 312"/>
                <a:gd name="T30" fmla="*/ 222 w 222"/>
                <a:gd name="T31" fmla="*/ 6 h 312"/>
                <a:gd name="T32" fmla="*/ 210 w 222"/>
                <a:gd name="T33" fmla="*/ 30 h 312"/>
                <a:gd name="T34" fmla="*/ 216 w 222"/>
                <a:gd name="T35" fmla="*/ 42 h 312"/>
                <a:gd name="T36" fmla="*/ 222 w 222"/>
                <a:gd name="T37" fmla="*/ 84 h 312"/>
                <a:gd name="T38" fmla="*/ 210 w 222"/>
                <a:gd name="T39" fmla="*/ 114 h 312"/>
                <a:gd name="T40" fmla="*/ 204 w 222"/>
                <a:gd name="T41" fmla="*/ 126 h 312"/>
                <a:gd name="T42" fmla="*/ 186 w 222"/>
                <a:gd name="T43" fmla="*/ 126 h 312"/>
                <a:gd name="T44" fmla="*/ 186 w 222"/>
                <a:gd name="T45" fmla="*/ 138 h 312"/>
                <a:gd name="T46" fmla="*/ 174 w 222"/>
                <a:gd name="T47" fmla="*/ 144 h 312"/>
                <a:gd name="T48" fmla="*/ 180 w 222"/>
                <a:gd name="T49" fmla="*/ 156 h 312"/>
                <a:gd name="T50" fmla="*/ 186 w 222"/>
                <a:gd name="T51" fmla="*/ 168 h 312"/>
                <a:gd name="T52" fmla="*/ 174 w 222"/>
                <a:gd name="T53" fmla="*/ 186 h 312"/>
                <a:gd name="T54" fmla="*/ 150 w 222"/>
                <a:gd name="T55" fmla="*/ 192 h 312"/>
                <a:gd name="T56" fmla="*/ 144 w 222"/>
                <a:gd name="T57" fmla="*/ 210 h 312"/>
                <a:gd name="T58" fmla="*/ 120 w 222"/>
                <a:gd name="T59" fmla="*/ 222 h 312"/>
                <a:gd name="T60" fmla="*/ 114 w 222"/>
                <a:gd name="T61" fmla="*/ 240 h 312"/>
                <a:gd name="T62" fmla="*/ 108 w 222"/>
                <a:gd name="T63" fmla="*/ 234 h 312"/>
                <a:gd name="T64" fmla="*/ 108 w 222"/>
                <a:gd name="T65" fmla="*/ 246 h 312"/>
                <a:gd name="T66" fmla="*/ 90 w 222"/>
                <a:gd name="T67" fmla="*/ 282 h 312"/>
                <a:gd name="T68" fmla="*/ 84 w 222"/>
                <a:gd name="T69" fmla="*/ 288 h 312"/>
                <a:gd name="T70" fmla="*/ 54 w 222"/>
                <a:gd name="T71" fmla="*/ 306 h 312"/>
                <a:gd name="T72" fmla="*/ 36 w 222"/>
                <a:gd name="T73" fmla="*/ 294 h 312"/>
                <a:gd name="T74" fmla="*/ 24 w 222"/>
                <a:gd name="T75" fmla="*/ 29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2" h="312">
                  <a:moveTo>
                    <a:pt x="36" y="264"/>
                  </a:moveTo>
                  <a:lnTo>
                    <a:pt x="36" y="246"/>
                  </a:lnTo>
                  <a:lnTo>
                    <a:pt x="18" y="234"/>
                  </a:lnTo>
                  <a:lnTo>
                    <a:pt x="12" y="228"/>
                  </a:lnTo>
                  <a:lnTo>
                    <a:pt x="0" y="222"/>
                  </a:lnTo>
                  <a:lnTo>
                    <a:pt x="0" y="216"/>
                  </a:lnTo>
                  <a:lnTo>
                    <a:pt x="12" y="210"/>
                  </a:lnTo>
                  <a:lnTo>
                    <a:pt x="18" y="204"/>
                  </a:lnTo>
                  <a:lnTo>
                    <a:pt x="12" y="186"/>
                  </a:lnTo>
                  <a:lnTo>
                    <a:pt x="6" y="180"/>
                  </a:lnTo>
                  <a:lnTo>
                    <a:pt x="12" y="162"/>
                  </a:lnTo>
                  <a:lnTo>
                    <a:pt x="6" y="156"/>
                  </a:lnTo>
                  <a:lnTo>
                    <a:pt x="6" y="144"/>
                  </a:lnTo>
                  <a:lnTo>
                    <a:pt x="18" y="138"/>
                  </a:lnTo>
                  <a:lnTo>
                    <a:pt x="42" y="120"/>
                  </a:lnTo>
                  <a:lnTo>
                    <a:pt x="54" y="102"/>
                  </a:lnTo>
                  <a:lnTo>
                    <a:pt x="48" y="96"/>
                  </a:lnTo>
                  <a:lnTo>
                    <a:pt x="54" y="90"/>
                  </a:lnTo>
                  <a:lnTo>
                    <a:pt x="72" y="90"/>
                  </a:lnTo>
                  <a:lnTo>
                    <a:pt x="84" y="90"/>
                  </a:lnTo>
                  <a:lnTo>
                    <a:pt x="90" y="78"/>
                  </a:lnTo>
                  <a:lnTo>
                    <a:pt x="102" y="60"/>
                  </a:lnTo>
                  <a:lnTo>
                    <a:pt x="96" y="48"/>
                  </a:lnTo>
                  <a:lnTo>
                    <a:pt x="108" y="48"/>
                  </a:lnTo>
                  <a:lnTo>
                    <a:pt x="120" y="48"/>
                  </a:lnTo>
                  <a:lnTo>
                    <a:pt x="132" y="54"/>
                  </a:lnTo>
                  <a:lnTo>
                    <a:pt x="138" y="48"/>
                  </a:lnTo>
                  <a:lnTo>
                    <a:pt x="156" y="30"/>
                  </a:lnTo>
                  <a:lnTo>
                    <a:pt x="168" y="24"/>
                  </a:lnTo>
                  <a:lnTo>
                    <a:pt x="192" y="6"/>
                  </a:lnTo>
                  <a:lnTo>
                    <a:pt x="204" y="0"/>
                  </a:lnTo>
                  <a:lnTo>
                    <a:pt x="222" y="6"/>
                  </a:lnTo>
                  <a:lnTo>
                    <a:pt x="222" y="24"/>
                  </a:lnTo>
                  <a:lnTo>
                    <a:pt x="210" y="30"/>
                  </a:lnTo>
                  <a:lnTo>
                    <a:pt x="210" y="36"/>
                  </a:lnTo>
                  <a:lnTo>
                    <a:pt x="216" y="42"/>
                  </a:lnTo>
                  <a:lnTo>
                    <a:pt x="222" y="66"/>
                  </a:lnTo>
                  <a:lnTo>
                    <a:pt x="222" y="84"/>
                  </a:lnTo>
                  <a:lnTo>
                    <a:pt x="210" y="84"/>
                  </a:lnTo>
                  <a:lnTo>
                    <a:pt x="210" y="114"/>
                  </a:lnTo>
                  <a:lnTo>
                    <a:pt x="216" y="120"/>
                  </a:lnTo>
                  <a:lnTo>
                    <a:pt x="204" y="126"/>
                  </a:lnTo>
                  <a:lnTo>
                    <a:pt x="198" y="120"/>
                  </a:lnTo>
                  <a:lnTo>
                    <a:pt x="186" y="126"/>
                  </a:lnTo>
                  <a:lnTo>
                    <a:pt x="186" y="132"/>
                  </a:lnTo>
                  <a:lnTo>
                    <a:pt x="186" y="138"/>
                  </a:lnTo>
                  <a:lnTo>
                    <a:pt x="180" y="144"/>
                  </a:lnTo>
                  <a:lnTo>
                    <a:pt x="174" y="144"/>
                  </a:lnTo>
                  <a:lnTo>
                    <a:pt x="186" y="150"/>
                  </a:lnTo>
                  <a:lnTo>
                    <a:pt x="180" y="156"/>
                  </a:lnTo>
                  <a:lnTo>
                    <a:pt x="186" y="162"/>
                  </a:lnTo>
                  <a:lnTo>
                    <a:pt x="186" y="168"/>
                  </a:lnTo>
                  <a:lnTo>
                    <a:pt x="168" y="180"/>
                  </a:lnTo>
                  <a:lnTo>
                    <a:pt x="174" y="186"/>
                  </a:lnTo>
                  <a:lnTo>
                    <a:pt x="150" y="186"/>
                  </a:lnTo>
                  <a:lnTo>
                    <a:pt x="150" y="192"/>
                  </a:lnTo>
                  <a:lnTo>
                    <a:pt x="144" y="198"/>
                  </a:lnTo>
                  <a:lnTo>
                    <a:pt x="144" y="210"/>
                  </a:lnTo>
                  <a:lnTo>
                    <a:pt x="138" y="210"/>
                  </a:lnTo>
                  <a:lnTo>
                    <a:pt x="120" y="222"/>
                  </a:lnTo>
                  <a:lnTo>
                    <a:pt x="126" y="234"/>
                  </a:lnTo>
                  <a:lnTo>
                    <a:pt x="114" y="240"/>
                  </a:lnTo>
                  <a:lnTo>
                    <a:pt x="114" y="234"/>
                  </a:lnTo>
                  <a:lnTo>
                    <a:pt x="108" y="234"/>
                  </a:lnTo>
                  <a:lnTo>
                    <a:pt x="102" y="240"/>
                  </a:lnTo>
                  <a:lnTo>
                    <a:pt x="108" y="246"/>
                  </a:lnTo>
                  <a:lnTo>
                    <a:pt x="90" y="258"/>
                  </a:lnTo>
                  <a:lnTo>
                    <a:pt x="90" y="282"/>
                  </a:lnTo>
                  <a:lnTo>
                    <a:pt x="78" y="288"/>
                  </a:lnTo>
                  <a:lnTo>
                    <a:pt x="84" y="288"/>
                  </a:lnTo>
                  <a:lnTo>
                    <a:pt x="66" y="294"/>
                  </a:lnTo>
                  <a:lnTo>
                    <a:pt x="54" y="306"/>
                  </a:lnTo>
                  <a:lnTo>
                    <a:pt x="48" y="312"/>
                  </a:lnTo>
                  <a:lnTo>
                    <a:pt x="36" y="294"/>
                  </a:lnTo>
                  <a:lnTo>
                    <a:pt x="30" y="294"/>
                  </a:lnTo>
                  <a:lnTo>
                    <a:pt x="24" y="294"/>
                  </a:lnTo>
                  <a:lnTo>
                    <a:pt x="36" y="264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Freeform 10"/>
            <p:cNvSpPr>
              <a:spLocks/>
            </p:cNvSpPr>
            <p:nvPr/>
          </p:nvSpPr>
          <p:spPr bwMode="auto">
            <a:xfrm>
              <a:off x="1811340" y="2504283"/>
              <a:ext cx="409575" cy="323850"/>
            </a:xfrm>
            <a:custGeom>
              <a:avLst/>
              <a:gdLst>
                <a:gd name="T0" fmla="*/ 120 w 258"/>
                <a:gd name="T1" fmla="*/ 0 h 204"/>
                <a:gd name="T2" fmla="*/ 138 w 258"/>
                <a:gd name="T3" fmla="*/ 18 h 204"/>
                <a:gd name="T4" fmla="*/ 150 w 258"/>
                <a:gd name="T5" fmla="*/ 36 h 204"/>
                <a:gd name="T6" fmla="*/ 156 w 258"/>
                <a:gd name="T7" fmla="*/ 54 h 204"/>
                <a:gd name="T8" fmla="*/ 156 w 258"/>
                <a:gd name="T9" fmla="*/ 66 h 204"/>
                <a:gd name="T10" fmla="*/ 174 w 258"/>
                <a:gd name="T11" fmla="*/ 90 h 204"/>
                <a:gd name="T12" fmla="*/ 204 w 258"/>
                <a:gd name="T13" fmla="*/ 102 h 204"/>
                <a:gd name="T14" fmla="*/ 210 w 258"/>
                <a:gd name="T15" fmla="*/ 108 h 204"/>
                <a:gd name="T16" fmla="*/ 228 w 258"/>
                <a:gd name="T17" fmla="*/ 108 h 204"/>
                <a:gd name="T18" fmla="*/ 234 w 258"/>
                <a:gd name="T19" fmla="*/ 138 h 204"/>
                <a:gd name="T20" fmla="*/ 246 w 258"/>
                <a:gd name="T21" fmla="*/ 156 h 204"/>
                <a:gd name="T22" fmla="*/ 246 w 258"/>
                <a:gd name="T23" fmla="*/ 174 h 204"/>
                <a:gd name="T24" fmla="*/ 222 w 258"/>
                <a:gd name="T25" fmla="*/ 186 h 204"/>
                <a:gd name="T26" fmla="*/ 210 w 258"/>
                <a:gd name="T27" fmla="*/ 204 h 204"/>
                <a:gd name="T28" fmla="*/ 198 w 258"/>
                <a:gd name="T29" fmla="*/ 204 h 204"/>
                <a:gd name="T30" fmla="*/ 168 w 258"/>
                <a:gd name="T31" fmla="*/ 198 h 204"/>
                <a:gd name="T32" fmla="*/ 156 w 258"/>
                <a:gd name="T33" fmla="*/ 204 h 204"/>
                <a:gd name="T34" fmla="*/ 144 w 258"/>
                <a:gd name="T35" fmla="*/ 192 h 204"/>
                <a:gd name="T36" fmla="*/ 132 w 258"/>
                <a:gd name="T37" fmla="*/ 198 h 204"/>
                <a:gd name="T38" fmla="*/ 120 w 258"/>
                <a:gd name="T39" fmla="*/ 174 h 204"/>
                <a:gd name="T40" fmla="*/ 102 w 258"/>
                <a:gd name="T41" fmla="*/ 168 h 204"/>
                <a:gd name="T42" fmla="*/ 72 w 258"/>
                <a:gd name="T43" fmla="*/ 180 h 204"/>
                <a:gd name="T44" fmla="*/ 48 w 258"/>
                <a:gd name="T45" fmla="*/ 180 h 204"/>
                <a:gd name="T46" fmla="*/ 36 w 258"/>
                <a:gd name="T47" fmla="*/ 186 h 204"/>
                <a:gd name="T48" fmla="*/ 18 w 258"/>
                <a:gd name="T49" fmla="*/ 180 h 204"/>
                <a:gd name="T50" fmla="*/ 0 w 258"/>
                <a:gd name="T51" fmla="*/ 186 h 204"/>
                <a:gd name="T52" fmla="*/ 18 w 258"/>
                <a:gd name="T53" fmla="*/ 156 h 204"/>
                <a:gd name="T54" fmla="*/ 12 w 258"/>
                <a:gd name="T55" fmla="*/ 120 h 204"/>
                <a:gd name="T56" fmla="*/ 30 w 258"/>
                <a:gd name="T57" fmla="*/ 114 h 204"/>
                <a:gd name="T58" fmla="*/ 24 w 258"/>
                <a:gd name="T59" fmla="*/ 90 h 204"/>
                <a:gd name="T60" fmla="*/ 30 w 258"/>
                <a:gd name="T61" fmla="*/ 72 h 204"/>
                <a:gd name="T62" fmla="*/ 54 w 258"/>
                <a:gd name="T63" fmla="*/ 54 h 204"/>
                <a:gd name="T64" fmla="*/ 84 w 258"/>
                <a:gd name="T65" fmla="*/ 24 h 204"/>
                <a:gd name="T66" fmla="*/ 96 w 258"/>
                <a:gd name="T67" fmla="*/ 6 h 204"/>
                <a:gd name="T68" fmla="*/ 114 w 258"/>
                <a:gd name="T6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8" h="204">
                  <a:moveTo>
                    <a:pt x="114" y="0"/>
                  </a:moveTo>
                  <a:lnTo>
                    <a:pt x="120" y="0"/>
                  </a:lnTo>
                  <a:lnTo>
                    <a:pt x="126" y="0"/>
                  </a:lnTo>
                  <a:lnTo>
                    <a:pt x="138" y="18"/>
                  </a:lnTo>
                  <a:lnTo>
                    <a:pt x="144" y="30"/>
                  </a:lnTo>
                  <a:lnTo>
                    <a:pt x="150" y="36"/>
                  </a:lnTo>
                  <a:lnTo>
                    <a:pt x="150" y="42"/>
                  </a:lnTo>
                  <a:lnTo>
                    <a:pt x="156" y="54"/>
                  </a:lnTo>
                  <a:lnTo>
                    <a:pt x="162" y="60"/>
                  </a:lnTo>
                  <a:lnTo>
                    <a:pt x="156" y="66"/>
                  </a:lnTo>
                  <a:lnTo>
                    <a:pt x="168" y="78"/>
                  </a:lnTo>
                  <a:lnTo>
                    <a:pt x="174" y="90"/>
                  </a:lnTo>
                  <a:lnTo>
                    <a:pt x="186" y="96"/>
                  </a:lnTo>
                  <a:lnTo>
                    <a:pt x="204" y="102"/>
                  </a:lnTo>
                  <a:lnTo>
                    <a:pt x="210" y="96"/>
                  </a:lnTo>
                  <a:lnTo>
                    <a:pt x="210" y="108"/>
                  </a:lnTo>
                  <a:lnTo>
                    <a:pt x="228" y="102"/>
                  </a:lnTo>
                  <a:lnTo>
                    <a:pt x="228" y="108"/>
                  </a:lnTo>
                  <a:lnTo>
                    <a:pt x="240" y="126"/>
                  </a:lnTo>
                  <a:lnTo>
                    <a:pt x="234" y="138"/>
                  </a:lnTo>
                  <a:lnTo>
                    <a:pt x="240" y="138"/>
                  </a:lnTo>
                  <a:lnTo>
                    <a:pt x="246" y="156"/>
                  </a:lnTo>
                  <a:lnTo>
                    <a:pt x="258" y="156"/>
                  </a:lnTo>
                  <a:lnTo>
                    <a:pt x="246" y="174"/>
                  </a:lnTo>
                  <a:lnTo>
                    <a:pt x="234" y="180"/>
                  </a:lnTo>
                  <a:lnTo>
                    <a:pt x="222" y="186"/>
                  </a:lnTo>
                  <a:lnTo>
                    <a:pt x="210" y="198"/>
                  </a:lnTo>
                  <a:lnTo>
                    <a:pt x="210" y="204"/>
                  </a:lnTo>
                  <a:lnTo>
                    <a:pt x="204" y="198"/>
                  </a:lnTo>
                  <a:lnTo>
                    <a:pt x="198" y="204"/>
                  </a:lnTo>
                  <a:lnTo>
                    <a:pt x="186" y="204"/>
                  </a:lnTo>
                  <a:lnTo>
                    <a:pt x="168" y="198"/>
                  </a:lnTo>
                  <a:lnTo>
                    <a:pt x="168" y="204"/>
                  </a:lnTo>
                  <a:lnTo>
                    <a:pt x="156" y="204"/>
                  </a:lnTo>
                  <a:lnTo>
                    <a:pt x="150" y="204"/>
                  </a:lnTo>
                  <a:lnTo>
                    <a:pt x="144" y="192"/>
                  </a:lnTo>
                  <a:lnTo>
                    <a:pt x="138" y="198"/>
                  </a:lnTo>
                  <a:lnTo>
                    <a:pt x="132" y="198"/>
                  </a:lnTo>
                  <a:lnTo>
                    <a:pt x="126" y="192"/>
                  </a:lnTo>
                  <a:lnTo>
                    <a:pt x="120" y="174"/>
                  </a:lnTo>
                  <a:lnTo>
                    <a:pt x="108" y="168"/>
                  </a:lnTo>
                  <a:lnTo>
                    <a:pt x="102" y="168"/>
                  </a:lnTo>
                  <a:lnTo>
                    <a:pt x="96" y="180"/>
                  </a:lnTo>
                  <a:lnTo>
                    <a:pt x="72" y="180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8" y="186"/>
                  </a:lnTo>
                  <a:lnTo>
                    <a:pt x="36" y="186"/>
                  </a:lnTo>
                  <a:lnTo>
                    <a:pt x="30" y="180"/>
                  </a:lnTo>
                  <a:lnTo>
                    <a:pt x="18" y="180"/>
                  </a:lnTo>
                  <a:lnTo>
                    <a:pt x="12" y="180"/>
                  </a:lnTo>
                  <a:lnTo>
                    <a:pt x="0" y="186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18" y="132"/>
                  </a:lnTo>
                  <a:lnTo>
                    <a:pt x="12" y="120"/>
                  </a:lnTo>
                  <a:lnTo>
                    <a:pt x="6" y="114"/>
                  </a:lnTo>
                  <a:lnTo>
                    <a:pt x="30" y="114"/>
                  </a:lnTo>
                  <a:lnTo>
                    <a:pt x="30" y="102"/>
                  </a:lnTo>
                  <a:lnTo>
                    <a:pt x="24" y="90"/>
                  </a:lnTo>
                  <a:lnTo>
                    <a:pt x="24" y="78"/>
                  </a:lnTo>
                  <a:lnTo>
                    <a:pt x="30" y="72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60" y="24"/>
                  </a:lnTo>
                  <a:lnTo>
                    <a:pt x="84" y="24"/>
                  </a:lnTo>
                  <a:lnTo>
                    <a:pt x="90" y="18"/>
                  </a:lnTo>
                  <a:lnTo>
                    <a:pt x="96" y="6"/>
                  </a:lnTo>
                  <a:lnTo>
                    <a:pt x="108" y="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Freeform 11"/>
            <p:cNvSpPr>
              <a:spLocks/>
            </p:cNvSpPr>
            <p:nvPr/>
          </p:nvSpPr>
          <p:spPr bwMode="auto">
            <a:xfrm>
              <a:off x="2030413" y="2409032"/>
              <a:ext cx="600075" cy="466726"/>
            </a:xfrm>
            <a:custGeom>
              <a:avLst/>
              <a:gdLst>
                <a:gd name="T0" fmla="*/ 78 w 378"/>
                <a:gd name="T1" fmla="*/ 6 h 294"/>
                <a:gd name="T2" fmla="*/ 126 w 378"/>
                <a:gd name="T3" fmla="*/ 30 h 294"/>
                <a:gd name="T4" fmla="*/ 150 w 378"/>
                <a:gd name="T5" fmla="*/ 42 h 294"/>
                <a:gd name="T6" fmla="*/ 168 w 378"/>
                <a:gd name="T7" fmla="*/ 48 h 294"/>
                <a:gd name="T8" fmla="*/ 174 w 378"/>
                <a:gd name="T9" fmla="*/ 54 h 294"/>
                <a:gd name="T10" fmla="*/ 180 w 378"/>
                <a:gd name="T11" fmla="*/ 60 h 294"/>
                <a:gd name="T12" fmla="*/ 198 w 378"/>
                <a:gd name="T13" fmla="*/ 60 h 294"/>
                <a:gd name="T14" fmla="*/ 228 w 378"/>
                <a:gd name="T15" fmla="*/ 48 h 294"/>
                <a:gd name="T16" fmla="*/ 258 w 378"/>
                <a:gd name="T17" fmla="*/ 84 h 294"/>
                <a:gd name="T18" fmla="*/ 276 w 378"/>
                <a:gd name="T19" fmla="*/ 84 h 294"/>
                <a:gd name="T20" fmla="*/ 294 w 378"/>
                <a:gd name="T21" fmla="*/ 102 h 294"/>
                <a:gd name="T22" fmla="*/ 318 w 378"/>
                <a:gd name="T23" fmla="*/ 120 h 294"/>
                <a:gd name="T24" fmla="*/ 354 w 378"/>
                <a:gd name="T25" fmla="*/ 138 h 294"/>
                <a:gd name="T26" fmla="*/ 372 w 378"/>
                <a:gd name="T27" fmla="*/ 138 h 294"/>
                <a:gd name="T28" fmla="*/ 378 w 378"/>
                <a:gd name="T29" fmla="*/ 180 h 294"/>
                <a:gd name="T30" fmla="*/ 348 w 378"/>
                <a:gd name="T31" fmla="*/ 180 h 294"/>
                <a:gd name="T32" fmla="*/ 342 w 378"/>
                <a:gd name="T33" fmla="*/ 198 h 294"/>
                <a:gd name="T34" fmla="*/ 330 w 378"/>
                <a:gd name="T35" fmla="*/ 192 h 294"/>
                <a:gd name="T36" fmla="*/ 318 w 378"/>
                <a:gd name="T37" fmla="*/ 198 h 294"/>
                <a:gd name="T38" fmla="*/ 312 w 378"/>
                <a:gd name="T39" fmla="*/ 228 h 294"/>
                <a:gd name="T40" fmla="*/ 300 w 378"/>
                <a:gd name="T41" fmla="*/ 252 h 294"/>
                <a:gd name="T42" fmla="*/ 306 w 378"/>
                <a:gd name="T43" fmla="*/ 270 h 294"/>
                <a:gd name="T44" fmla="*/ 288 w 378"/>
                <a:gd name="T45" fmla="*/ 276 h 294"/>
                <a:gd name="T46" fmla="*/ 270 w 378"/>
                <a:gd name="T47" fmla="*/ 282 h 294"/>
                <a:gd name="T48" fmla="*/ 264 w 378"/>
                <a:gd name="T49" fmla="*/ 288 h 294"/>
                <a:gd name="T50" fmla="*/ 264 w 378"/>
                <a:gd name="T51" fmla="*/ 258 h 294"/>
                <a:gd name="T52" fmla="*/ 240 w 378"/>
                <a:gd name="T53" fmla="*/ 252 h 294"/>
                <a:gd name="T54" fmla="*/ 216 w 378"/>
                <a:gd name="T55" fmla="*/ 264 h 294"/>
                <a:gd name="T56" fmla="*/ 210 w 378"/>
                <a:gd name="T57" fmla="*/ 252 h 294"/>
                <a:gd name="T58" fmla="*/ 186 w 378"/>
                <a:gd name="T59" fmla="*/ 234 h 294"/>
                <a:gd name="T60" fmla="*/ 174 w 378"/>
                <a:gd name="T61" fmla="*/ 216 h 294"/>
                <a:gd name="T62" fmla="*/ 162 w 378"/>
                <a:gd name="T63" fmla="*/ 204 h 294"/>
                <a:gd name="T64" fmla="*/ 144 w 378"/>
                <a:gd name="T65" fmla="*/ 210 h 294"/>
                <a:gd name="T66" fmla="*/ 120 w 378"/>
                <a:gd name="T67" fmla="*/ 216 h 294"/>
                <a:gd name="T68" fmla="*/ 102 w 378"/>
                <a:gd name="T69" fmla="*/ 198 h 294"/>
                <a:gd name="T70" fmla="*/ 102 w 378"/>
                <a:gd name="T71" fmla="*/ 186 h 294"/>
                <a:gd name="T72" fmla="*/ 90 w 378"/>
                <a:gd name="T73" fmla="*/ 162 h 294"/>
                <a:gd name="T74" fmla="*/ 72 w 378"/>
                <a:gd name="T75" fmla="*/ 156 h 294"/>
                <a:gd name="T76" fmla="*/ 48 w 378"/>
                <a:gd name="T77" fmla="*/ 156 h 294"/>
                <a:gd name="T78" fmla="*/ 30 w 378"/>
                <a:gd name="T79" fmla="*/ 138 h 294"/>
                <a:gd name="T80" fmla="*/ 24 w 378"/>
                <a:gd name="T81" fmla="*/ 120 h 294"/>
                <a:gd name="T82" fmla="*/ 12 w 378"/>
                <a:gd name="T83" fmla="*/ 102 h 294"/>
                <a:gd name="T84" fmla="*/ 6 w 378"/>
                <a:gd name="T85" fmla="*/ 90 h 294"/>
                <a:gd name="T86" fmla="*/ 6 w 378"/>
                <a:gd name="T87" fmla="*/ 72 h 294"/>
                <a:gd name="T88" fmla="*/ 36 w 378"/>
                <a:gd name="T89" fmla="*/ 54 h 294"/>
                <a:gd name="T90" fmla="*/ 42 w 378"/>
                <a:gd name="T91" fmla="*/ 48 h 294"/>
                <a:gd name="T92" fmla="*/ 60 w 378"/>
                <a:gd name="T93" fmla="*/ 12 h 294"/>
                <a:gd name="T94" fmla="*/ 60 w 378"/>
                <a:gd name="T95" fmla="*/ 0 h 294"/>
                <a:gd name="T96" fmla="*/ 66 w 378"/>
                <a:gd name="T97" fmla="*/ 6 h 294"/>
                <a:gd name="T98" fmla="*/ 84 w 378"/>
                <a:gd name="T99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78" h="294">
                  <a:moveTo>
                    <a:pt x="84" y="0"/>
                  </a:moveTo>
                  <a:lnTo>
                    <a:pt x="78" y="6"/>
                  </a:lnTo>
                  <a:lnTo>
                    <a:pt x="84" y="18"/>
                  </a:lnTo>
                  <a:lnTo>
                    <a:pt x="126" y="30"/>
                  </a:lnTo>
                  <a:lnTo>
                    <a:pt x="132" y="36"/>
                  </a:lnTo>
                  <a:lnTo>
                    <a:pt x="150" y="42"/>
                  </a:lnTo>
                  <a:lnTo>
                    <a:pt x="150" y="48"/>
                  </a:lnTo>
                  <a:lnTo>
                    <a:pt x="168" y="48"/>
                  </a:lnTo>
                  <a:lnTo>
                    <a:pt x="168" y="54"/>
                  </a:lnTo>
                  <a:lnTo>
                    <a:pt x="174" y="54"/>
                  </a:lnTo>
                  <a:lnTo>
                    <a:pt x="174" y="66"/>
                  </a:lnTo>
                  <a:lnTo>
                    <a:pt x="180" y="60"/>
                  </a:lnTo>
                  <a:lnTo>
                    <a:pt x="204" y="54"/>
                  </a:lnTo>
                  <a:lnTo>
                    <a:pt x="198" y="60"/>
                  </a:lnTo>
                  <a:lnTo>
                    <a:pt x="222" y="54"/>
                  </a:lnTo>
                  <a:lnTo>
                    <a:pt x="228" y="48"/>
                  </a:lnTo>
                  <a:lnTo>
                    <a:pt x="252" y="54"/>
                  </a:lnTo>
                  <a:lnTo>
                    <a:pt x="258" y="84"/>
                  </a:lnTo>
                  <a:lnTo>
                    <a:pt x="264" y="90"/>
                  </a:lnTo>
                  <a:lnTo>
                    <a:pt x="276" y="84"/>
                  </a:lnTo>
                  <a:lnTo>
                    <a:pt x="282" y="96"/>
                  </a:lnTo>
                  <a:lnTo>
                    <a:pt x="294" y="102"/>
                  </a:lnTo>
                  <a:lnTo>
                    <a:pt x="300" y="96"/>
                  </a:lnTo>
                  <a:lnTo>
                    <a:pt x="318" y="120"/>
                  </a:lnTo>
                  <a:lnTo>
                    <a:pt x="342" y="126"/>
                  </a:lnTo>
                  <a:lnTo>
                    <a:pt x="354" y="138"/>
                  </a:lnTo>
                  <a:lnTo>
                    <a:pt x="366" y="132"/>
                  </a:lnTo>
                  <a:lnTo>
                    <a:pt x="372" y="138"/>
                  </a:lnTo>
                  <a:lnTo>
                    <a:pt x="378" y="132"/>
                  </a:lnTo>
                  <a:lnTo>
                    <a:pt x="378" y="180"/>
                  </a:lnTo>
                  <a:lnTo>
                    <a:pt x="354" y="174"/>
                  </a:lnTo>
                  <a:lnTo>
                    <a:pt x="348" y="180"/>
                  </a:lnTo>
                  <a:lnTo>
                    <a:pt x="348" y="186"/>
                  </a:lnTo>
                  <a:lnTo>
                    <a:pt x="342" y="198"/>
                  </a:lnTo>
                  <a:lnTo>
                    <a:pt x="336" y="204"/>
                  </a:lnTo>
                  <a:lnTo>
                    <a:pt x="330" y="192"/>
                  </a:lnTo>
                  <a:lnTo>
                    <a:pt x="324" y="204"/>
                  </a:lnTo>
                  <a:lnTo>
                    <a:pt x="318" y="198"/>
                  </a:lnTo>
                  <a:lnTo>
                    <a:pt x="318" y="210"/>
                  </a:lnTo>
                  <a:lnTo>
                    <a:pt x="312" y="228"/>
                  </a:lnTo>
                  <a:lnTo>
                    <a:pt x="306" y="240"/>
                  </a:lnTo>
                  <a:lnTo>
                    <a:pt x="300" y="252"/>
                  </a:lnTo>
                  <a:lnTo>
                    <a:pt x="312" y="258"/>
                  </a:lnTo>
                  <a:lnTo>
                    <a:pt x="306" y="270"/>
                  </a:lnTo>
                  <a:lnTo>
                    <a:pt x="294" y="270"/>
                  </a:lnTo>
                  <a:lnTo>
                    <a:pt x="288" y="276"/>
                  </a:lnTo>
                  <a:lnTo>
                    <a:pt x="282" y="276"/>
                  </a:lnTo>
                  <a:lnTo>
                    <a:pt x="270" y="282"/>
                  </a:lnTo>
                  <a:lnTo>
                    <a:pt x="270" y="294"/>
                  </a:lnTo>
                  <a:lnTo>
                    <a:pt x="264" y="288"/>
                  </a:lnTo>
                  <a:lnTo>
                    <a:pt x="270" y="264"/>
                  </a:lnTo>
                  <a:lnTo>
                    <a:pt x="264" y="258"/>
                  </a:lnTo>
                  <a:lnTo>
                    <a:pt x="246" y="258"/>
                  </a:lnTo>
                  <a:lnTo>
                    <a:pt x="240" y="252"/>
                  </a:lnTo>
                  <a:lnTo>
                    <a:pt x="234" y="252"/>
                  </a:lnTo>
                  <a:lnTo>
                    <a:pt x="216" y="264"/>
                  </a:lnTo>
                  <a:lnTo>
                    <a:pt x="210" y="258"/>
                  </a:lnTo>
                  <a:lnTo>
                    <a:pt x="210" y="252"/>
                  </a:lnTo>
                  <a:lnTo>
                    <a:pt x="192" y="240"/>
                  </a:lnTo>
                  <a:lnTo>
                    <a:pt x="186" y="234"/>
                  </a:lnTo>
                  <a:lnTo>
                    <a:pt x="174" y="234"/>
                  </a:lnTo>
                  <a:lnTo>
                    <a:pt x="174" y="216"/>
                  </a:lnTo>
                  <a:lnTo>
                    <a:pt x="168" y="216"/>
                  </a:lnTo>
                  <a:lnTo>
                    <a:pt x="162" y="204"/>
                  </a:lnTo>
                  <a:lnTo>
                    <a:pt x="156" y="210"/>
                  </a:lnTo>
                  <a:lnTo>
                    <a:pt x="144" y="210"/>
                  </a:lnTo>
                  <a:lnTo>
                    <a:pt x="132" y="216"/>
                  </a:lnTo>
                  <a:lnTo>
                    <a:pt x="120" y="216"/>
                  </a:lnTo>
                  <a:lnTo>
                    <a:pt x="108" y="216"/>
                  </a:lnTo>
                  <a:lnTo>
                    <a:pt x="102" y="198"/>
                  </a:lnTo>
                  <a:lnTo>
                    <a:pt x="96" y="198"/>
                  </a:lnTo>
                  <a:lnTo>
                    <a:pt x="102" y="186"/>
                  </a:lnTo>
                  <a:lnTo>
                    <a:pt x="90" y="168"/>
                  </a:lnTo>
                  <a:lnTo>
                    <a:pt x="90" y="162"/>
                  </a:lnTo>
                  <a:lnTo>
                    <a:pt x="72" y="168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48" y="156"/>
                  </a:lnTo>
                  <a:lnTo>
                    <a:pt x="36" y="150"/>
                  </a:lnTo>
                  <a:lnTo>
                    <a:pt x="30" y="138"/>
                  </a:lnTo>
                  <a:lnTo>
                    <a:pt x="18" y="126"/>
                  </a:lnTo>
                  <a:lnTo>
                    <a:pt x="24" y="120"/>
                  </a:lnTo>
                  <a:lnTo>
                    <a:pt x="18" y="114"/>
                  </a:lnTo>
                  <a:lnTo>
                    <a:pt x="12" y="102"/>
                  </a:lnTo>
                  <a:lnTo>
                    <a:pt x="12" y="96"/>
                  </a:lnTo>
                  <a:lnTo>
                    <a:pt x="6" y="90"/>
                  </a:lnTo>
                  <a:lnTo>
                    <a:pt x="0" y="78"/>
                  </a:lnTo>
                  <a:lnTo>
                    <a:pt x="6" y="72"/>
                  </a:lnTo>
                  <a:lnTo>
                    <a:pt x="18" y="60"/>
                  </a:lnTo>
                  <a:lnTo>
                    <a:pt x="36" y="54"/>
                  </a:lnTo>
                  <a:lnTo>
                    <a:pt x="30" y="54"/>
                  </a:lnTo>
                  <a:lnTo>
                    <a:pt x="42" y="48"/>
                  </a:lnTo>
                  <a:lnTo>
                    <a:pt x="42" y="24"/>
                  </a:lnTo>
                  <a:lnTo>
                    <a:pt x="60" y="12"/>
                  </a:lnTo>
                  <a:lnTo>
                    <a:pt x="54" y="6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66" y="6"/>
                  </a:lnTo>
                  <a:lnTo>
                    <a:pt x="78" y="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" name="Freeform 12"/>
            <p:cNvSpPr>
              <a:spLocks/>
            </p:cNvSpPr>
            <p:nvPr/>
          </p:nvSpPr>
          <p:spPr bwMode="auto">
            <a:xfrm>
              <a:off x="1449388" y="1750219"/>
              <a:ext cx="171450" cy="258763"/>
            </a:xfrm>
            <a:custGeom>
              <a:avLst/>
              <a:gdLst>
                <a:gd name="T0" fmla="*/ 54 w 108"/>
                <a:gd name="T1" fmla="*/ 163 h 163"/>
                <a:gd name="T2" fmla="*/ 60 w 108"/>
                <a:gd name="T3" fmla="*/ 157 h 163"/>
                <a:gd name="T4" fmla="*/ 66 w 108"/>
                <a:gd name="T5" fmla="*/ 145 h 163"/>
                <a:gd name="T6" fmla="*/ 102 w 108"/>
                <a:gd name="T7" fmla="*/ 133 h 163"/>
                <a:gd name="T8" fmla="*/ 108 w 108"/>
                <a:gd name="T9" fmla="*/ 127 h 163"/>
                <a:gd name="T10" fmla="*/ 108 w 108"/>
                <a:gd name="T11" fmla="*/ 121 h 163"/>
                <a:gd name="T12" fmla="*/ 96 w 108"/>
                <a:gd name="T13" fmla="*/ 103 h 163"/>
                <a:gd name="T14" fmla="*/ 102 w 108"/>
                <a:gd name="T15" fmla="*/ 79 h 163"/>
                <a:gd name="T16" fmla="*/ 102 w 108"/>
                <a:gd name="T17" fmla="*/ 60 h 163"/>
                <a:gd name="T18" fmla="*/ 90 w 108"/>
                <a:gd name="T19" fmla="*/ 48 h 163"/>
                <a:gd name="T20" fmla="*/ 78 w 108"/>
                <a:gd name="T21" fmla="*/ 60 h 163"/>
                <a:gd name="T22" fmla="*/ 72 w 108"/>
                <a:gd name="T23" fmla="*/ 60 h 163"/>
                <a:gd name="T24" fmla="*/ 66 w 108"/>
                <a:gd name="T25" fmla="*/ 54 h 163"/>
                <a:gd name="T26" fmla="*/ 60 w 108"/>
                <a:gd name="T27" fmla="*/ 36 h 163"/>
                <a:gd name="T28" fmla="*/ 60 w 108"/>
                <a:gd name="T29" fmla="*/ 30 h 163"/>
                <a:gd name="T30" fmla="*/ 96 w 108"/>
                <a:gd name="T31" fmla="*/ 36 h 163"/>
                <a:gd name="T32" fmla="*/ 90 w 108"/>
                <a:gd name="T33" fmla="*/ 36 h 163"/>
                <a:gd name="T34" fmla="*/ 78 w 108"/>
                <a:gd name="T35" fmla="*/ 30 h 163"/>
                <a:gd name="T36" fmla="*/ 66 w 108"/>
                <a:gd name="T37" fmla="*/ 24 h 163"/>
                <a:gd name="T38" fmla="*/ 54 w 108"/>
                <a:gd name="T39" fmla="*/ 18 h 163"/>
                <a:gd name="T40" fmla="*/ 54 w 108"/>
                <a:gd name="T41" fmla="*/ 12 h 163"/>
                <a:gd name="T42" fmla="*/ 54 w 108"/>
                <a:gd name="T43" fmla="*/ 6 h 163"/>
                <a:gd name="T44" fmla="*/ 48 w 108"/>
                <a:gd name="T45" fmla="*/ 6 h 163"/>
                <a:gd name="T46" fmla="*/ 42 w 108"/>
                <a:gd name="T47" fmla="*/ 0 h 163"/>
                <a:gd name="T48" fmla="*/ 30 w 108"/>
                <a:gd name="T49" fmla="*/ 6 h 163"/>
                <a:gd name="T50" fmla="*/ 24 w 108"/>
                <a:gd name="T51" fmla="*/ 6 h 163"/>
                <a:gd name="T52" fmla="*/ 30 w 108"/>
                <a:gd name="T53" fmla="*/ 18 h 163"/>
                <a:gd name="T54" fmla="*/ 30 w 108"/>
                <a:gd name="T55" fmla="*/ 24 h 163"/>
                <a:gd name="T56" fmla="*/ 30 w 108"/>
                <a:gd name="T57" fmla="*/ 30 h 163"/>
                <a:gd name="T58" fmla="*/ 18 w 108"/>
                <a:gd name="T59" fmla="*/ 18 h 163"/>
                <a:gd name="T60" fmla="*/ 12 w 108"/>
                <a:gd name="T61" fmla="*/ 18 h 163"/>
                <a:gd name="T62" fmla="*/ 0 w 108"/>
                <a:gd name="T63" fmla="*/ 6 h 163"/>
                <a:gd name="T64" fmla="*/ 12 w 108"/>
                <a:gd name="T65" fmla="*/ 60 h 163"/>
                <a:gd name="T66" fmla="*/ 18 w 108"/>
                <a:gd name="T67" fmla="*/ 72 h 163"/>
                <a:gd name="T68" fmla="*/ 30 w 108"/>
                <a:gd name="T69" fmla="*/ 115 h 163"/>
                <a:gd name="T70" fmla="*/ 48 w 108"/>
                <a:gd name="T71" fmla="*/ 145 h 163"/>
                <a:gd name="T72" fmla="*/ 54 w 108"/>
                <a:gd name="T7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8" h="163">
                  <a:moveTo>
                    <a:pt x="54" y="163"/>
                  </a:moveTo>
                  <a:lnTo>
                    <a:pt x="60" y="157"/>
                  </a:lnTo>
                  <a:lnTo>
                    <a:pt x="66" y="145"/>
                  </a:lnTo>
                  <a:lnTo>
                    <a:pt x="102" y="133"/>
                  </a:lnTo>
                  <a:lnTo>
                    <a:pt x="108" y="127"/>
                  </a:lnTo>
                  <a:lnTo>
                    <a:pt x="108" y="121"/>
                  </a:lnTo>
                  <a:lnTo>
                    <a:pt x="96" y="103"/>
                  </a:lnTo>
                  <a:lnTo>
                    <a:pt x="102" y="79"/>
                  </a:lnTo>
                  <a:lnTo>
                    <a:pt x="102" y="60"/>
                  </a:lnTo>
                  <a:lnTo>
                    <a:pt x="90" y="48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66" y="54"/>
                  </a:lnTo>
                  <a:lnTo>
                    <a:pt x="60" y="36"/>
                  </a:lnTo>
                  <a:lnTo>
                    <a:pt x="60" y="30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78" y="30"/>
                  </a:lnTo>
                  <a:lnTo>
                    <a:pt x="66" y="24"/>
                  </a:lnTo>
                  <a:lnTo>
                    <a:pt x="54" y="18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0" y="6"/>
                  </a:lnTo>
                  <a:lnTo>
                    <a:pt x="12" y="60"/>
                  </a:lnTo>
                  <a:lnTo>
                    <a:pt x="18" y="72"/>
                  </a:lnTo>
                  <a:lnTo>
                    <a:pt x="30" y="115"/>
                  </a:lnTo>
                  <a:lnTo>
                    <a:pt x="48" y="145"/>
                  </a:lnTo>
                  <a:lnTo>
                    <a:pt x="54" y="163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Freeform 13"/>
            <p:cNvSpPr>
              <a:spLocks/>
            </p:cNvSpPr>
            <p:nvPr/>
          </p:nvSpPr>
          <p:spPr bwMode="auto">
            <a:xfrm>
              <a:off x="1449390" y="1740694"/>
              <a:ext cx="28575" cy="19050"/>
            </a:xfrm>
            <a:custGeom>
              <a:avLst/>
              <a:gdLst>
                <a:gd name="T0" fmla="*/ 0 w 18"/>
                <a:gd name="T1" fmla="*/ 0 h 12"/>
                <a:gd name="T2" fmla="*/ 0 w 18"/>
                <a:gd name="T3" fmla="*/ 6 h 12"/>
                <a:gd name="T4" fmla="*/ 18 w 18"/>
                <a:gd name="T5" fmla="*/ 12 h 12"/>
                <a:gd name="T6" fmla="*/ 0 w 18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2">
                  <a:moveTo>
                    <a:pt x="0" y="0"/>
                  </a:moveTo>
                  <a:lnTo>
                    <a:pt x="0" y="6"/>
                  </a:lnTo>
                  <a:lnTo>
                    <a:pt x="18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Freeform 14"/>
            <p:cNvSpPr>
              <a:spLocks/>
            </p:cNvSpPr>
            <p:nvPr/>
          </p:nvSpPr>
          <p:spPr bwMode="auto">
            <a:xfrm>
              <a:off x="2449513" y="2685259"/>
              <a:ext cx="323850" cy="277813"/>
            </a:xfrm>
            <a:custGeom>
              <a:avLst/>
              <a:gdLst>
                <a:gd name="T0" fmla="*/ 156 w 204"/>
                <a:gd name="T1" fmla="*/ 24 h 175"/>
                <a:gd name="T2" fmla="*/ 162 w 204"/>
                <a:gd name="T3" fmla="*/ 36 h 175"/>
                <a:gd name="T4" fmla="*/ 180 w 204"/>
                <a:gd name="T5" fmla="*/ 24 h 175"/>
                <a:gd name="T6" fmla="*/ 186 w 204"/>
                <a:gd name="T7" fmla="*/ 36 h 175"/>
                <a:gd name="T8" fmla="*/ 186 w 204"/>
                <a:gd name="T9" fmla="*/ 42 h 175"/>
                <a:gd name="T10" fmla="*/ 186 w 204"/>
                <a:gd name="T11" fmla="*/ 48 h 175"/>
                <a:gd name="T12" fmla="*/ 192 w 204"/>
                <a:gd name="T13" fmla="*/ 54 h 175"/>
                <a:gd name="T14" fmla="*/ 192 w 204"/>
                <a:gd name="T15" fmla="*/ 84 h 175"/>
                <a:gd name="T16" fmla="*/ 192 w 204"/>
                <a:gd name="T17" fmla="*/ 90 h 175"/>
                <a:gd name="T18" fmla="*/ 192 w 204"/>
                <a:gd name="T19" fmla="*/ 96 h 175"/>
                <a:gd name="T20" fmla="*/ 192 w 204"/>
                <a:gd name="T21" fmla="*/ 102 h 175"/>
                <a:gd name="T22" fmla="*/ 204 w 204"/>
                <a:gd name="T23" fmla="*/ 114 h 175"/>
                <a:gd name="T24" fmla="*/ 204 w 204"/>
                <a:gd name="T25" fmla="*/ 120 h 175"/>
                <a:gd name="T26" fmla="*/ 204 w 204"/>
                <a:gd name="T27" fmla="*/ 133 h 175"/>
                <a:gd name="T28" fmla="*/ 192 w 204"/>
                <a:gd name="T29" fmla="*/ 133 h 175"/>
                <a:gd name="T30" fmla="*/ 192 w 204"/>
                <a:gd name="T31" fmla="*/ 139 h 175"/>
                <a:gd name="T32" fmla="*/ 144 w 204"/>
                <a:gd name="T33" fmla="*/ 151 h 175"/>
                <a:gd name="T34" fmla="*/ 132 w 204"/>
                <a:gd name="T35" fmla="*/ 163 h 175"/>
                <a:gd name="T36" fmla="*/ 120 w 204"/>
                <a:gd name="T37" fmla="*/ 157 h 175"/>
                <a:gd name="T38" fmla="*/ 114 w 204"/>
                <a:gd name="T39" fmla="*/ 163 h 175"/>
                <a:gd name="T40" fmla="*/ 102 w 204"/>
                <a:gd name="T41" fmla="*/ 175 h 175"/>
                <a:gd name="T42" fmla="*/ 102 w 204"/>
                <a:gd name="T43" fmla="*/ 169 h 175"/>
                <a:gd name="T44" fmla="*/ 96 w 204"/>
                <a:gd name="T45" fmla="*/ 163 h 175"/>
                <a:gd name="T46" fmla="*/ 96 w 204"/>
                <a:gd name="T47" fmla="*/ 169 h 175"/>
                <a:gd name="T48" fmla="*/ 90 w 204"/>
                <a:gd name="T49" fmla="*/ 175 h 175"/>
                <a:gd name="T50" fmla="*/ 90 w 204"/>
                <a:gd name="T51" fmla="*/ 163 h 175"/>
                <a:gd name="T52" fmla="*/ 78 w 204"/>
                <a:gd name="T53" fmla="*/ 157 h 175"/>
                <a:gd name="T54" fmla="*/ 72 w 204"/>
                <a:gd name="T55" fmla="*/ 163 h 175"/>
                <a:gd name="T56" fmla="*/ 60 w 204"/>
                <a:gd name="T57" fmla="*/ 151 h 175"/>
                <a:gd name="T58" fmla="*/ 60 w 204"/>
                <a:gd name="T59" fmla="*/ 157 h 175"/>
                <a:gd name="T60" fmla="*/ 42 w 204"/>
                <a:gd name="T61" fmla="*/ 163 h 175"/>
                <a:gd name="T62" fmla="*/ 18 w 204"/>
                <a:gd name="T63" fmla="*/ 175 h 175"/>
                <a:gd name="T64" fmla="*/ 12 w 204"/>
                <a:gd name="T65" fmla="*/ 163 h 175"/>
                <a:gd name="T66" fmla="*/ 6 w 204"/>
                <a:gd name="T67" fmla="*/ 157 h 175"/>
                <a:gd name="T68" fmla="*/ 6 w 204"/>
                <a:gd name="T69" fmla="*/ 151 h 175"/>
                <a:gd name="T70" fmla="*/ 0 w 204"/>
                <a:gd name="T71" fmla="*/ 145 h 175"/>
                <a:gd name="T72" fmla="*/ 0 w 204"/>
                <a:gd name="T73" fmla="*/ 133 h 175"/>
                <a:gd name="T74" fmla="*/ 6 w 204"/>
                <a:gd name="T75" fmla="*/ 120 h 175"/>
                <a:gd name="T76" fmla="*/ 6 w 204"/>
                <a:gd name="T77" fmla="*/ 108 h 175"/>
                <a:gd name="T78" fmla="*/ 18 w 204"/>
                <a:gd name="T79" fmla="*/ 102 h 175"/>
                <a:gd name="T80" fmla="*/ 24 w 204"/>
                <a:gd name="T81" fmla="*/ 102 h 175"/>
                <a:gd name="T82" fmla="*/ 30 w 204"/>
                <a:gd name="T83" fmla="*/ 96 h 175"/>
                <a:gd name="T84" fmla="*/ 42 w 204"/>
                <a:gd name="T85" fmla="*/ 96 h 175"/>
                <a:gd name="T86" fmla="*/ 48 w 204"/>
                <a:gd name="T87" fmla="*/ 84 h 175"/>
                <a:gd name="T88" fmla="*/ 36 w 204"/>
                <a:gd name="T89" fmla="*/ 78 h 175"/>
                <a:gd name="T90" fmla="*/ 42 w 204"/>
                <a:gd name="T91" fmla="*/ 66 h 175"/>
                <a:gd name="T92" fmla="*/ 48 w 204"/>
                <a:gd name="T93" fmla="*/ 54 h 175"/>
                <a:gd name="T94" fmla="*/ 54 w 204"/>
                <a:gd name="T95" fmla="*/ 36 h 175"/>
                <a:gd name="T96" fmla="*/ 54 w 204"/>
                <a:gd name="T97" fmla="*/ 24 h 175"/>
                <a:gd name="T98" fmla="*/ 60 w 204"/>
                <a:gd name="T99" fmla="*/ 30 h 175"/>
                <a:gd name="T100" fmla="*/ 66 w 204"/>
                <a:gd name="T101" fmla="*/ 18 h 175"/>
                <a:gd name="T102" fmla="*/ 72 w 204"/>
                <a:gd name="T103" fmla="*/ 30 h 175"/>
                <a:gd name="T104" fmla="*/ 78 w 204"/>
                <a:gd name="T105" fmla="*/ 24 h 175"/>
                <a:gd name="T106" fmla="*/ 84 w 204"/>
                <a:gd name="T107" fmla="*/ 12 h 175"/>
                <a:gd name="T108" fmla="*/ 84 w 204"/>
                <a:gd name="T109" fmla="*/ 6 h 175"/>
                <a:gd name="T110" fmla="*/ 90 w 204"/>
                <a:gd name="T111" fmla="*/ 0 h 175"/>
                <a:gd name="T112" fmla="*/ 114 w 204"/>
                <a:gd name="T113" fmla="*/ 6 h 175"/>
                <a:gd name="T114" fmla="*/ 156 w 204"/>
                <a:gd name="T115" fmla="*/ 24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4" h="175">
                  <a:moveTo>
                    <a:pt x="156" y="24"/>
                  </a:moveTo>
                  <a:lnTo>
                    <a:pt x="162" y="36"/>
                  </a:lnTo>
                  <a:lnTo>
                    <a:pt x="180" y="24"/>
                  </a:lnTo>
                  <a:lnTo>
                    <a:pt x="186" y="36"/>
                  </a:lnTo>
                  <a:lnTo>
                    <a:pt x="186" y="42"/>
                  </a:lnTo>
                  <a:lnTo>
                    <a:pt x="186" y="48"/>
                  </a:lnTo>
                  <a:lnTo>
                    <a:pt x="192" y="54"/>
                  </a:lnTo>
                  <a:lnTo>
                    <a:pt x="192" y="84"/>
                  </a:lnTo>
                  <a:lnTo>
                    <a:pt x="192" y="90"/>
                  </a:lnTo>
                  <a:lnTo>
                    <a:pt x="192" y="96"/>
                  </a:lnTo>
                  <a:lnTo>
                    <a:pt x="192" y="102"/>
                  </a:lnTo>
                  <a:lnTo>
                    <a:pt x="204" y="114"/>
                  </a:lnTo>
                  <a:lnTo>
                    <a:pt x="204" y="120"/>
                  </a:lnTo>
                  <a:lnTo>
                    <a:pt x="204" y="133"/>
                  </a:lnTo>
                  <a:lnTo>
                    <a:pt x="192" y="133"/>
                  </a:lnTo>
                  <a:lnTo>
                    <a:pt x="192" y="139"/>
                  </a:lnTo>
                  <a:lnTo>
                    <a:pt x="144" y="151"/>
                  </a:lnTo>
                  <a:lnTo>
                    <a:pt x="132" y="163"/>
                  </a:lnTo>
                  <a:lnTo>
                    <a:pt x="120" y="157"/>
                  </a:lnTo>
                  <a:lnTo>
                    <a:pt x="114" y="163"/>
                  </a:lnTo>
                  <a:lnTo>
                    <a:pt x="102" y="175"/>
                  </a:lnTo>
                  <a:lnTo>
                    <a:pt x="102" y="169"/>
                  </a:lnTo>
                  <a:lnTo>
                    <a:pt x="96" y="163"/>
                  </a:lnTo>
                  <a:lnTo>
                    <a:pt x="96" y="169"/>
                  </a:lnTo>
                  <a:lnTo>
                    <a:pt x="90" y="175"/>
                  </a:lnTo>
                  <a:lnTo>
                    <a:pt x="90" y="163"/>
                  </a:lnTo>
                  <a:lnTo>
                    <a:pt x="78" y="157"/>
                  </a:lnTo>
                  <a:lnTo>
                    <a:pt x="72" y="163"/>
                  </a:lnTo>
                  <a:lnTo>
                    <a:pt x="60" y="151"/>
                  </a:lnTo>
                  <a:lnTo>
                    <a:pt x="60" y="157"/>
                  </a:lnTo>
                  <a:lnTo>
                    <a:pt x="42" y="163"/>
                  </a:lnTo>
                  <a:lnTo>
                    <a:pt x="18" y="175"/>
                  </a:lnTo>
                  <a:lnTo>
                    <a:pt x="12" y="163"/>
                  </a:lnTo>
                  <a:lnTo>
                    <a:pt x="6" y="157"/>
                  </a:lnTo>
                  <a:lnTo>
                    <a:pt x="6" y="151"/>
                  </a:lnTo>
                  <a:lnTo>
                    <a:pt x="0" y="145"/>
                  </a:lnTo>
                  <a:lnTo>
                    <a:pt x="0" y="133"/>
                  </a:lnTo>
                  <a:lnTo>
                    <a:pt x="6" y="120"/>
                  </a:lnTo>
                  <a:lnTo>
                    <a:pt x="6" y="108"/>
                  </a:lnTo>
                  <a:lnTo>
                    <a:pt x="18" y="102"/>
                  </a:lnTo>
                  <a:lnTo>
                    <a:pt x="24" y="102"/>
                  </a:lnTo>
                  <a:lnTo>
                    <a:pt x="30" y="96"/>
                  </a:lnTo>
                  <a:lnTo>
                    <a:pt x="42" y="96"/>
                  </a:lnTo>
                  <a:lnTo>
                    <a:pt x="48" y="84"/>
                  </a:lnTo>
                  <a:lnTo>
                    <a:pt x="36" y="78"/>
                  </a:lnTo>
                  <a:lnTo>
                    <a:pt x="42" y="66"/>
                  </a:lnTo>
                  <a:lnTo>
                    <a:pt x="48" y="54"/>
                  </a:lnTo>
                  <a:lnTo>
                    <a:pt x="54" y="36"/>
                  </a:lnTo>
                  <a:lnTo>
                    <a:pt x="54" y="24"/>
                  </a:lnTo>
                  <a:lnTo>
                    <a:pt x="60" y="30"/>
                  </a:lnTo>
                  <a:lnTo>
                    <a:pt x="66" y="18"/>
                  </a:lnTo>
                  <a:lnTo>
                    <a:pt x="72" y="30"/>
                  </a:lnTo>
                  <a:lnTo>
                    <a:pt x="78" y="24"/>
                  </a:lnTo>
                  <a:lnTo>
                    <a:pt x="84" y="12"/>
                  </a:lnTo>
                  <a:lnTo>
                    <a:pt x="84" y="6"/>
                  </a:lnTo>
                  <a:lnTo>
                    <a:pt x="90" y="0"/>
                  </a:lnTo>
                  <a:lnTo>
                    <a:pt x="114" y="6"/>
                  </a:lnTo>
                  <a:lnTo>
                    <a:pt x="156" y="24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Freeform 15"/>
            <p:cNvSpPr>
              <a:spLocks/>
            </p:cNvSpPr>
            <p:nvPr/>
          </p:nvSpPr>
          <p:spPr bwMode="auto">
            <a:xfrm>
              <a:off x="2125665" y="3105945"/>
              <a:ext cx="333375" cy="285750"/>
            </a:xfrm>
            <a:custGeom>
              <a:avLst/>
              <a:gdLst>
                <a:gd name="T0" fmla="*/ 60 w 210"/>
                <a:gd name="T1" fmla="*/ 12 h 180"/>
                <a:gd name="T2" fmla="*/ 72 w 210"/>
                <a:gd name="T3" fmla="*/ 0 h 180"/>
                <a:gd name="T4" fmla="*/ 96 w 210"/>
                <a:gd name="T5" fmla="*/ 12 h 180"/>
                <a:gd name="T6" fmla="*/ 126 w 210"/>
                <a:gd name="T7" fmla="*/ 12 h 180"/>
                <a:gd name="T8" fmla="*/ 132 w 210"/>
                <a:gd name="T9" fmla="*/ 6 h 180"/>
                <a:gd name="T10" fmla="*/ 156 w 210"/>
                <a:gd name="T11" fmla="*/ 18 h 180"/>
                <a:gd name="T12" fmla="*/ 174 w 210"/>
                <a:gd name="T13" fmla="*/ 24 h 180"/>
                <a:gd name="T14" fmla="*/ 168 w 210"/>
                <a:gd name="T15" fmla="*/ 36 h 180"/>
                <a:gd name="T16" fmla="*/ 180 w 210"/>
                <a:gd name="T17" fmla="*/ 42 h 180"/>
                <a:gd name="T18" fmla="*/ 186 w 210"/>
                <a:gd name="T19" fmla="*/ 60 h 180"/>
                <a:gd name="T20" fmla="*/ 204 w 210"/>
                <a:gd name="T21" fmla="*/ 90 h 180"/>
                <a:gd name="T22" fmla="*/ 204 w 210"/>
                <a:gd name="T23" fmla="*/ 90 h 180"/>
                <a:gd name="T24" fmla="*/ 198 w 210"/>
                <a:gd name="T25" fmla="*/ 102 h 180"/>
                <a:gd name="T26" fmla="*/ 210 w 210"/>
                <a:gd name="T27" fmla="*/ 114 h 180"/>
                <a:gd name="T28" fmla="*/ 204 w 210"/>
                <a:gd name="T29" fmla="*/ 126 h 180"/>
                <a:gd name="T30" fmla="*/ 198 w 210"/>
                <a:gd name="T31" fmla="*/ 126 h 180"/>
                <a:gd name="T32" fmla="*/ 198 w 210"/>
                <a:gd name="T33" fmla="*/ 138 h 180"/>
                <a:gd name="T34" fmla="*/ 174 w 210"/>
                <a:gd name="T35" fmla="*/ 150 h 180"/>
                <a:gd name="T36" fmla="*/ 162 w 210"/>
                <a:gd name="T37" fmla="*/ 156 h 180"/>
                <a:gd name="T38" fmla="*/ 156 w 210"/>
                <a:gd name="T39" fmla="*/ 180 h 180"/>
                <a:gd name="T40" fmla="*/ 150 w 210"/>
                <a:gd name="T41" fmla="*/ 168 h 180"/>
                <a:gd name="T42" fmla="*/ 144 w 210"/>
                <a:gd name="T43" fmla="*/ 180 h 180"/>
                <a:gd name="T44" fmla="*/ 126 w 210"/>
                <a:gd name="T45" fmla="*/ 180 h 180"/>
                <a:gd name="T46" fmla="*/ 96 w 210"/>
                <a:gd name="T47" fmla="*/ 150 h 180"/>
                <a:gd name="T48" fmla="*/ 66 w 210"/>
                <a:gd name="T49" fmla="*/ 162 h 180"/>
                <a:gd name="T50" fmla="*/ 54 w 210"/>
                <a:gd name="T51" fmla="*/ 138 h 180"/>
                <a:gd name="T52" fmla="*/ 48 w 210"/>
                <a:gd name="T53" fmla="*/ 132 h 180"/>
                <a:gd name="T54" fmla="*/ 36 w 210"/>
                <a:gd name="T55" fmla="*/ 132 h 180"/>
                <a:gd name="T56" fmla="*/ 30 w 210"/>
                <a:gd name="T57" fmla="*/ 90 h 180"/>
                <a:gd name="T58" fmla="*/ 12 w 210"/>
                <a:gd name="T59" fmla="*/ 90 h 180"/>
                <a:gd name="T60" fmla="*/ 0 w 210"/>
                <a:gd name="T61" fmla="*/ 72 h 180"/>
                <a:gd name="T62" fmla="*/ 0 w 210"/>
                <a:gd name="T63" fmla="*/ 60 h 180"/>
                <a:gd name="T64" fmla="*/ 6 w 210"/>
                <a:gd name="T65" fmla="*/ 42 h 180"/>
                <a:gd name="T66" fmla="*/ 42 w 210"/>
                <a:gd name="T67" fmla="*/ 6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0" h="180">
                  <a:moveTo>
                    <a:pt x="54" y="12"/>
                  </a:moveTo>
                  <a:lnTo>
                    <a:pt x="60" y="12"/>
                  </a:lnTo>
                  <a:lnTo>
                    <a:pt x="60" y="6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96" y="12"/>
                  </a:lnTo>
                  <a:lnTo>
                    <a:pt x="126" y="6"/>
                  </a:lnTo>
                  <a:lnTo>
                    <a:pt x="126" y="12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38" y="0"/>
                  </a:lnTo>
                  <a:lnTo>
                    <a:pt x="156" y="18"/>
                  </a:lnTo>
                  <a:lnTo>
                    <a:pt x="162" y="18"/>
                  </a:lnTo>
                  <a:lnTo>
                    <a:pt x="174" y="24"/>
                  </a:lnTo>
                  <a:lnTo>
                    <a:pt x="168" y="24"/>
                  </a:lnTo>
                  <a:lnTo>
                    <a:pt x="168" y="36"/>
                  </a:lnTo>
                  <a:lnTo>
                    <a:pt x="174" y="42"/>
                  </a:lnTo>
                  <a:lnTo>
                    <a:pt x="180" y="42"/>
                  </a:lnTo>
                  <a:lnTo>
                    <a:pt x="180" y="54"/>
                  </a:lnTo>
                  <a:lnTo>
                    <a:pt x="186" y="60"/>
                  </a:lnTo>
                  <a:lnTo>
                    <a:pt x="186" y="66"/>
                  </a:lnTo>
                  <a:lnTo>
                    <a:pt x="204" y="90"/>
                  </a:lnTo>
                  <a:lnTo>
                    <a:pt x="198" y="90"/>
                  </a:lnTo>
                  <a:lnTo>
                    <a:pt x="204" y="90"/>
                  </a:lnTo>
                  <a:lnTo>
                    <a:pt x="204" y="96"/>
                  </a:lnTo>
                  <a:lnTo>
                    <a:pt x="198" y="102"/>
                  </a:lnTo>
                  <a:lnTo>
                    <a:pt x="204" y="108"/>
                  </a:lnTo>
                  <a:lnTo>
                    <a:pt x="210" y="114"/>
                  </a:lnTo>
                  <a:lnTo>
                    <a:pt x="210" y="120"/>
                  </a:lnTo>
                  <a:lnTo>
                    <a:pt x="204" y="126"/>
                  </a:lnTo>
                  <a:lnTo>
                    <a:pt x="204" y="132"/>
                  </a:lnTo>
                  <a:lnTo>
                    <a:pt x="198" y="126"/>
                  </a:lnTo>
                  <a:lnTo>
                    <a:pt x="192" y="138"/>
                  </a:lnTo>
                  <a:lnTo>
                    <a:pt x="198" y="138"/>
                  </a:lnTo>
                  <a:lnTo>
                    <a:pt x="186" y="150"/>
                  </a:lnTo>
                  <a:lnTo>
                    <a:pt x="174" y="150"/>
                  </a:lnTo>
                  <a:lnTo>
                    <a:pt x="174" y="162"/>
                  </a:lnTo>
                  <a:lnTo>
                    <a:pt x="162" y="156"/>
                  </a:lnTo>
                  <a:lnTo>
                    <a:pt x="162" y="174"/>
                  </a:lnTo>
                  <a:lnTo>
                    <a:pt x="156" y="180"/>
                  </a:lnTo>
                  <a:lnTo>
                    <a:pt x="156" y="168"/>
                  </a:lnTo>
                  <a:lnTo>
                    <a:pt x="150" y="168"/>
                  </a:lnTo>
                  <a:lnTo>
                    <a:pt x="144" y="162"/>
                  </a:lnTo>
                  <a:lnTo>
                    <a:pt x="144" y="180"/>
                  </a:lnTo>
                  <a:lnTo>
                    <a:pt x="132" y="180"/>
                  </a:lnTo>
                  <a:lnTo>
                    <a:pt x="126" y="180"/>
                  </a:lnTo>
                  <a:lnTo>
                    <a:pt x="102" y="156"/>
                  </a:lnTo>
                  <a:lnTo>
                    <a:pt x="96" y="150"/>
                  </a:lnTo>
                  <a:lnTo>
                    <a:pt x="90" y="150"/>
                  </a:lnTo>
                  <a:lnTo>
                    <a:pt x="66" y="162"/>
                  </a:lnTo>
                  <a:lnTo>
                    <a:pt x="60" y="156"/>
                  </a:lnTo>
                  <a:lnTo>
                    <a:pt x="54" y="138"/>
                  </a:lnTo>
                  <a:lnTo>
                    <a:pt x="60" y="132"/>
                  </a:lnTo>
                  <a:lnTo>
                    <a:pt x="48" y="132"/>
                  </a:lnTo>
                  <a:lnTo>
                    <a:pt x="42" y="126"/>
                  </a:lnTo>
                  <a:lnTo>
                    <a:pt x="36" y="132"/>
                  </a:lnTo>
                  <a:lnTo>
                    <a:pt x="24" y="120"/>
                  </a:lnTo>
                  <a:lnTo>
                    <a:pt x="30" y="90"/>
                  </a:lnTo>
                  <a:lnTo>
                    <a:pt x="24" y="90"/>
                  </a:lnTo>
                  <a:lnTo>
                    <a:pt x="12" y="90"/>
                  </a:lnTo>
                  <a:lnTo>
                    <a:pt x="0" y="84"/>
                  </a:lnTo>
                  <a:lnTo>
                    <a:pt x="0" y="72"/>
                  </a:lnTo>
                  <a:lnTo>
                    <a:pt x="6" y="60"/>
                  </a:lnTo>
                  <a:lnTo>
                    <a:pt x="0" y="60"/>
                  </a:lnTo>
                  <a:lnTo>
                    <a:pt x="6" y="54"/>
                  </a:lnTo>
                  <a:lnTo>
                    <a:pt x="6" y="42"/>
                  </a:lnTo>
                  <a:lnTo>
                    <a:pt x="36" y="30"/>
                  </a:lnTo>
                  <a:lnTo>
                    <a:pt x="42" y="6"/>
                  </a:lnTo>
                  <a:lnTo>
                    <a:pt x="54" y="1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Freeform 16"/>
            <p:cNvSpPr>
              <a:spLocks/>
            </p:cNvSpPr>
            <p:nvPr/>
          </p:nvSpPr>
          <p:spPr bwMode="auto">
            <a:xfrm>
              <a:off x="2382840" y="2896394"/>
              <a:ext cx="238125" cy="352426"/>
            </a:xfrm>
            <a:custGeom>
              <a:avLst/>
              <a:gdLst>
                <a:gd name="T0" fmla="*/ 42 w 150"/>
                <a:gd name="T1" fmla="*/ 12 h 222"/>
                <a:gd name="T2" fmla="*/ 48 w 150"/>
                <a:gd name="T3" fmla="*/ 18 h 222"/>
                <a:gd name="T4" fmla="*/ 48 w 150"/>
                <a:gd name="T5" fmla="*/ 24 h 222"/>
                <a:gd name="T6" fmla="*/ 54 w 150"/>
                <a:gd name="T7" fmla="*/ 30 h 222"/>
                <a:gd name="T8" fmla="*/ 60 w 150"/>
                <a:gd name="T9" fmla="*/ 42 h 222"/>
                <a:gd name="T10" fmla="*/ 84 w 150"/>
                <a:gd name="T11" fmla="*/ 30 h 222"/>
                <a:gd name="T12" fmla="*/ 90 w 150"/>
                <a:gd name="T13" fmla="*/ 36 h 222"/>
                <a:gd name="T14" fmla="*/ 102 w 150"/>
                <a:gd name="T15" fmla="*/ 42 h 222"/>
                <a:gd name="T16" fmla="*/ 102 w 150"/>
                <a:gd name="T17" fmla="*/ 48 h 222"/>
                <a:gd name="T18" fmla="*/ 90 w 150"/>
                <a:gd name="T19" fmla="*/ 54 h 222"/>
                <a:gd name="T20" fmla="*/ 84 w 150"/>
                <a:gd name="T21" fmla="*/ 60 h 222"/>
                <a:gd name="T22" fmla="*/ 78 w 150"/>
                <a:gd name="T23" fmla="*/ 78 h 222"/>
                <a:gd name="T24" fmla="*/ 108 w 150"/>
                <a:gd name="T25" fmla="*/ 90 h 222"/>
                <a:gd name="T26" fmla="*/ 108 w 150"/>
                <a:gd name="T27" fmla="*/ 96 h 222"/>
                <a:gd name="T28" fmla="*/ 114 w 150"/>
                <a:gd name="T29" fmla="*/ 114 h 222"/>
                <a:gd name="T30" fmla="*/ 114 w 150"/>
                <a:gd name="T31" fmla="*/ 126 h 222"/>
                <a:gd name="T32" fmla="*/ 132 w 150"/>
                <a:gd name="T33" fmla="*/ 126 h 222"/>
                <a:gd name="T34" fmla="*/ 138 w 150"/>
                <a:gd name="T35" fmla="*/ 138 h 222"/>
                <a:gd name="T36" fmla="*/ 132 w 150"/>
                <a:gd name="T37" fmla="*/ 150 h 222"/>
                <a:gd name="T38" fmla="*/ 138 w 150"/>
                <a:gd name="T39" fmla="*/ 150 h 222"/>
                <a:gd name="T40" fmla="*/ 150 w 150"/>
                <a:gd name="T41" fmla="*/ 156 h 222"/>
                <a:gd name="T42" fmla="*/ 150 w 150"/>
                <a:gd name="T43" fmla="*/ 174 h 222"/>
                <a:gd name="T44" fmla="*/ 150 w 150"/>
                <a:gd name="T45" fmla="*/ 198 h 222"/>
                <a:gd name="T46" fmla="*/ 138 w 150"/>
                <a:gd name="T47" fmla="*/ 192 h 222"/>
                <a:gd name="T48" fmla="*/ 120 w 150"/>
                <a:gd name="T49" fmla="*/ 198 h 222"/>
                <a:gd name="T50" fmla="*/ 96 w 150"/>
                <a:gd name="T51" fmla="*/ 198 h 222"/>
                <a:gd name="T52" fmla="*/ 84 w 150"/>
                <a:gd name="T53" fmla="*/ 204 h 222"/>
                <a:gd name="T54" fmla="*/ 78 w 150"/>
                <a:gd name="T55" fmla="*/ 210 h 222"/>
                <a:gd name="T56" fmla="*/ 72 w 150"/>
                <a:gd name="T57" fmla="*/ 210 h 222"/>
                <a:gd name="T58" fmla="*/ 48 w 150"/>
                <a:gd name="T59" fmla="*/ 210 h 222"/>
                <a:gd name="T60" fmla="*/ 42 w 150"/>
                <a:gd name="T61" fmla="*/ 222 h 222"/>
                <a:gd name="T62" fmla="*/ 24 w 150"/>
                <a:gd name="T63" fmla="*/ 198 h 222"/>
                <a:gd name="T64" fmla="*/ 24 w 150"/>
                <a:gd name="T65" fmla="*/ 192 h 222"/>
                <a:gd name="T66" fmla="*/ 18 w 150"/>
                <a:gd name="T67" fmla="*/ 186 h 222"/>
                <a:gd name="T68" fmla="*/ 18 w 150"/>
                <a:gd name="T69" fmla="*/ 174 h 222"/>
                <a:gd name="T70" fmla="*/ 12 w 150"/>
                <a:gd name="T71" fmla="*/ 174 h 222"/>
                <a:gd name="T72" fmla="*/ 6 w 150"/>
                <a:gd name="T73" fmla="*/ 168 h 222"/>
                <a:gd name="T74" fmla="*/ 6 w 150"/>
                <a:gd name="T75" fmla="*/ 156 h 222"/>
                <a:gd name="T76" fmla="*/ 12 w 150"/>
                <a:gd name="T77" fmla="*/ 156 h 222"/>
                <a:gd name="T78" fmla="*/ 0 w 150"/>
                <a:gd name="T79" fmla="*/ 150 h 222"/>
                <a:gd name="T80" fmla="*/ 0 w 150"/>
                <a:gd name="T81" fmla="*/ 138 h 222"/>
                <a:gd name="T82" fmla="*/ 6 w 150"/>
                <a:gd name="T83" fmla="*/ 138 h 222"/>
                <a:gd name="T84" fmla="*/ 6 w 150"/>
                <a:gd name="T85" fmla="*/ 126 h 222"/>
                <a:gd name="T86" fmla="*/ 12 w 150"/>
                <a:gd name="T87" fmla="*/ 126 h 222"/>
                <a:gd name="T88" fmla="*/ 18 w 150"/>
                <a:gd name="T89" fmla="*/ 126 h 222"/>
                <a:gd name="T90" fmla="*/ 24 w 150"/>
                <a:gd name="T91" fmla="*/ 102 h 222"/>
                <a:gd name="T92" fmla="*/ 12 w 150"/>
                <a:gd name="T93" fmla="*/ 90 h 222"/>
                <a:gd name="T94" fmla="*/ 6 w 150"/>
                <a:gd name="T95" fmla="*/ 96 h 222"/>
                <a:gd name="T96" fmla="*/ 0 w 150"/>
                <a:gd name="T97" fmla="*/ 48 h 222"/>
                <a:gd name="T98" fmla="*/ 6 w 150"/>
                <a:gd name="T99" fmla="*/ 24 h 222"/>
                <a:gd name="T100" fmla="*/ 12 w 150"/>
                <a:gd name="T101" fmla="*/ 24 h 222"/>
                <a:gd name="T102" fmla="*/ 24 w 150"/>
                <a:gd name="T103" fmla="*/ 6 h 222"/>
                <a:gd name="T104" fmla="*/ 42 w 150"/>
                <a:gd name="T105" fmla="*/ 0 h 222"/>
                <a:gd name="T106" fmla="*/ 42 w 150"/>
                <a:gd name="T107" fmla="*/ 1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0" h="222">
                  <a:moveTo>
                    <a:pt x="42" y="12"/>
                  </a:moveTo>
                  <a:lnTo>
                    <a:pt x="48" y="18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60" y="42"/>
                  </a:lnTo>
                  <a:lnTo>
                    <a:pt x="84" y="30"/>
                  </a:lnTo>
                  <a:lnTo>
                    <a:pt x="90" y="36"/>
                  </a:lnTo>
                  <a:lnTo>
                    <a:pt x="102" y="42"/>
                  </a:lnTo>
                  <a:lnTo>
                    <a:pt x="102" y="48"/>
                  </a:lnTo>
                  <a:lnTo>
                    <a:pt x="90" y="54"/>
                  </a:lnTo>
                  <a:lnTo>
                    <a:pt x="84" y="60"/>
                  </a:lnTo>
                  <a:lnTo>
                    <a:pt x="78" y="78"/>
                  </a:lnTo>
                  <a:lnTo>
                    <a:pt x="108" y="90"/>
                  </a:lnTo>
                  <a:lnTo>
                    <a:pt x="108" y="96"/>
                  </a:lnTo>
                  <a:lnTo>
                    <a:pt x="114" y="114"/>
                  </a:lnTo>
                  <a:lnTo>
                    <a:pt x="114" y="126"/>
                  </a:lnTo>
                  <a:lnTo>
                    <a:pt x="132" y="126"/>
                  </a:lnTo>
                  <a:lnTo>
                    <a:pt x="138" y="138"/>
                  </a:lnTo>
                  <a:lnTo>
                    <a:pt x="132" y="150"/>
                  </a:lnTo>
                  <a:lnTo>
                    <a:pt x="138" y="150"/>
                  </a:lnTo>
                  <a:lnTo>
                    <a:pt x="150" y="156"/>
                  </a:lnTo>
                  <a:lnTo>
                    <a:pt x="150" y="174"/>
                  </a:lnTo>
                  <a:lnTo>
                    <a:pt x="150" y="198"/>
                  </a:lnTo>
                  <a:lnTo>
                    <a:pt x="138" y="192"/>
                  </a:lnTo>
                  <a:lnTo>
                    <a:pt x="120" y="198"/>
                  </a:lnTo>
                  <a:lnTo>
                    <a:pt x="96" y="198"/>
                  </a:lnTo>
                  <a:lnTo>
                    <a:pt x="84" y="204"/>
                  </a:lnTo>
                  <a:lnTo>
                    <a:pt x="78" y="210"/>
                  </a:lnTo>
                  <a:lnTo>
                    <a:pt x="72" y="210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24" y="198"/>
                  </a:lnTo>
                  <a:lnTo>
                    <a:pt x="24" y="192"/>
                  </a:lnTo>
                  <a:lnTo>
                    <a:pt x="18" y="186"/>
                  </a:lnTo>
                  <a:lnTo>
                    <a:pt x="18" y="174"/>
                  </a:lnTo>
                  <a:lnTo>
                    <a:pt x="12" y="174"/>
                  </a:lnTo>
                  <a:lnTo>
                    <a:pt x="6" y="168"/>
                  </a:lnTo>
                  <a:lnTo>
                    <a:pt x="6" y="156"/>
                  </a:lnTo>
                  <a:lnTo>
                    <a:pt x="12" y="156"/>
                  </a:lnTo>
                  <a:lnTo>
                    <a:pt x="0" y="150"/>
                  </a:lnTo>
                  <a:lnTo>
                    <a:pt x="0" y="138"/>
                  </a:lnTo>
                  <a:lnTo>
                    <a:pt x="6" y="138"/>
                  </a:lnTo>
                  <a:lnTo>
                    <a:pt x="6" y="126"/>
                  </a:lnTo>
                  <a:lnTo>
                    <a:pt x="12" y="126"/>
                  </a:lnTo>
                  <a:lnTo>
                    <a:pt x="18" y="126"/>
                  </a:lnTo>
                  <a:lnTo>
                    <a:pt x="24" y="102"/>
                  </a:lnTo>
                  <a:lnTo>
                    <a:pt x="12" y="90"/>
                  </a:lnTo>
                  <a:lnTo>
                    <a:pt x="6" y="96"/>
                  </a:lnTo>
                  <a:lnTo>
                    <a:pt x="0" y="48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24" y="6"/>
                  </a:lnTo>
                  <a:lnTo>
                    <a:pt x="42" y="0"/>
                  </a:lnTo>
                  <a:lnTo>
                    <a:pt x="42" y="1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Freeform 17"/>
            <p:cNvSpPr>
              <a:spLocks/>
            </p:cNvSpPr>
            <p:nvPr/>
          </p:nvSpPr>
          <p:spPr bwMode="auto">
            <a:xfrm>
              <a:off x="2506663" y="2924969"/>
              <a:ext cx="304800" cy="247650"/>
            </a:xfrm>
            <a:custGeom>
              <a:avLst/>
              <a:gdLst>
                <a:gd name="T0" fmla="*/ 90 w 192"/>
                <a:gd name="T1" fmla="*/ 42 h 156"/>
                <a:gd name="T2" fmla="*/ 126 w 192"/>
                <a:gd name="T3" fmla="*/ 54 h 156"/>
                <a:gd name="T4" fmla="*/ 138 w 192"/>
                <a:gd name="T5" fmla="*/ 42 h 156"/>
                <a:gd name="T6" fmla="*/ 138 w 192"/>
                <a:gd name="T7" fmla="*/ 60 h 156"/>
                <a:gd name="T8" fmla="*/ 144 w 192"/>
                <a:gd name="T9" fmla="*/ 72 h 156"/>
                <a:gd name="T10" fmla="*/ 156 w 192"/>
                <a:gd name="T11" fmla="*/ 78 h 156"/>
                <a:gd name="T12" fmla="*/ 162 w 192"/>
                <a:gd name="T13" fmla="*/ 84 h 156"/>
                <a:gd name="T14" fmla="*/ 168 w 192"/>
                <a:gd name="T15" fmla="*/ 84 h 156"/>
                <a:gd name="T16" fmla="*/ 162 w 192"/>
                <a:gd name="T17" fmla="*/ 96 h 156"/>
                <a:gd name="T18" fmla="*/ 156 w 192"/>
                <a:gd name="T19" fmla="*/ 102 h 156"/>
                <a:gd name="T20" fmla="*/ 192 w 192"/>
                <a:gd name="T21" fmla="*/ 114 h 156"/>
                <a:gd name="T22" fmla="*/ 180 w 192"/>
                <a:gd name="T23" fmla="*/ 120 h 156"/>
                <a:gd name="T24" fmla="*/ 186 w 192"/>
                <a:gd name="T25" fmla="*/ 132 h 156"/>
                <a:gd name="T26" fmla="*/ 180 w 192"/>
                <a:gd name="T27" fmla="*/ 132 h 156"/>
                <a:gd name="T28" fmla="*/ 180 w 192"/>
                <a:gd name="T29" fmla="*/ 138 h 156"/>
                <a:gd name="T30" fmla="*/ 156 w 192"/>
                <a:gd name="T31" fmla="*/ 138 h 156"/>
                <a:gd name="T32" fmla="*/ 150 w 192"/>
                <a:gd name="T33" fmla="*/ 150 h 156"/>
                <a:gd name="T34" fmla="*/ 138 w 192"/>
                <a:gd name="T35" fmla="*/ 156 h 156"/>
                <a:gd name="T36" fmla="*/ 126 w 192"/>
                <a:gd name="T37" fmla="*/ 144 h 156"/>
                <a:gd name="T38" fmla="*/ 114 w 192"/>
                <a:gd name="T39" fmla="*/ 144 h 156"/>
                <a:gd name="T40" fmla="*/ 114 w 192"/>
                <a:gd name="T41" fmla="*/ 138 h 156"/>
                <a:gd name="T42" fmla="*/ 102 w 192"/>
                <a:gd name="T43" fmla="*/ 144 h 156"/>
                <a:gd name="T44" fmla="*/ 102 w 192"/>
                <a:gd name="T45" fmla="*/ 150 h 156"/>
                <a:gd name="T46" fmla="*/ 84 w 192"/>
                <a:gd name="T47" fmla="*/ 156 h 156"/>
                <a:gd name="T48" fmla="*/ 78 w 192"/>
                <a:gd name="T49" fmla="*/ 150 h 156"/>
                <a:gd name="T50" fmla="*/ 72 w 192"/>
                <a:gd name="T51" fmla="*/ 156 h 156"/>
                <a:gd name="T52" fmla="*/ 72 w 192"/>
                <a:gd name="T53" fmla="*/ 138 h 156"/>
                <a:gd name="T54" fmla="*/ 60 w 192"/>
                <a:gd name="T55" fmla="*/ 132 h 156"/>
                <a:gd name="T56" fmla="*/ 54 w 192"/>
                <a:gd name="T57" fmla="*/ 132 h 156"/>
                <a:gd name="T58" fmla="*/ 60 w 192"/>
                <a:gd name="T59" fmla="*/ 120 h 156"/>
                <a:gd name="T60" fmla="*/ 54 w 192"/>
                <a:gd name="T61" fmla="*/ 108 h 156"/>
                <a:gd name="T62" fmla="*/ 36 w 192"/>
                <a:gd name="T63" fmla="*/ 108 h 156"/>
                <a:gd name="T64" fmla="*/ 36 w 192"/>
                <a:gd name="T65" fmla="*/ 96 h 156"/>
                <a:gd name="T66" fmla="*/ 30 w 192"/>
                <a:gd name="T67" fmla="*/ 78 h 156"/>
                <a:gd name="T68" fmla="*/ 30 w 192"/>
                <a:gd name="T69" fmla="*/ 72 h 156"/>
                <a:gd name="T70" fmla="*/ 0 w 192"/>
                <a:gd name="T71" fmla="*/ 60 h 156"/>
                <a:gd name="T72" fmla="*/ 6 w 192"/>
                <a:gd name="T73" fmla="*/ 42 h 156"/>
                <a:gd name="T74" fmla="*/ 12 w 192"/>
                <a:gd name="T75" fmla="*/ 36 h 156"/>
                <a:gd name="T76" fmla="*/ 24 w 192"/>
                <a:gd name="T77" fmla="*/ 30 h 156"/>
                <a:gd name="T78" fmla="*/ 24 w 192"/>
                <a:gd name="T79" fmla="*/ 24 h 156"/>
                <a:gd name="T80" fmla="*/ 12 w 192"/>
                <a:gd name="T81" fmla="*/ 18 h 156"/>
                <a:gd name="T82" fmla="*/ 6 w 192"/>
                <a:gd name="T83" fmla="*/ 12 h 156"/>
                <a:gd name="T84" fmla="*/ 24 w 192"/>
                <a:gd name="T85" fmla="*/ 6 h 156"/>
                <a:gd name="T86" fmla="*/ 24 w 192"/>
                <a:gd name="T87" fmla="*/ 0 h 156"/>
                <a:gd name="T88" fmla="*/ 36 w 192"/>
                <a:gd name="T89" fmla="*/ 12 h 156"/>
                <a:gd name="T90" fmla="*/ 42 w 192"/>
                <a:gd name="T91" fmla="*/ 6 h 156"/>
                <a:gd name="T92" fmla="*/ 54 w 192"/>
                <a:gd name="T93" fmla="*/ 12 h 156"/>
                <a:gd name="T94" fmla="*/ 54 w 192"/>
                <a:gd name="T95" fmla="*/ 24 h 156"/>
                <a:gd name="T96" fmla="*/ 60 w 192"/>
                <a:gd name="T97" fmla="*/ 18 h 156"/>
                <a:gd name="T98" fmla="*/ 60 w 192"/>
                <a:gd name="T99" fmla="*/ 12 h 156"/>
                <a:gd name="T100" fmla="*/ 66 w 192"/>
                <a:gd name="T101" fmla="*/ 18 h 156"/>
                <a:gd name="T102" fmla="*/ 66 w 192"/>
                <a:gd name="T103" fmla="*/ 24 h 156"/>
                <a:gd name="T104" fmla="*/ 90 w 192"/>
                <a:gd name="T105" fmla="*/ 4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2" h="156">
                  <a:moveTo>
                    <a:pt x="90" y="42"/>
                  </a:moveTo>
                  <a:lnTo>
                    <a:pt x="126" y="54"/>
                  </a:lnTo>
                  <a:lnTo>
                    <a:pt x="138" y="42"/>
                  </a:lnTo>
                  <a:lnTo>
                    <a:pt x="138" y="60"/>
                  </a:lnTo>
                  <a:lnTo>
                    <a:pt x="144" y="72"/>
                  </a:lnTo>
                  <a:lnTo>
                    <a:pt x="156" y="78"/>
                  </a:lnTo>
                  <a:lnTo>
                    <a:pt x="162" y="84"/>
                  </a:lnTo>
                  <a:lnTo>
                    <a:pt x="168" y="84"/>
                  </a:lnTo>
                  <a:lnTo>
                    <a:pt x="162" y="96"/>
                  </a:lnTo>
                  <a:lnTo>
                    <a:pt x="156" y="102"/>
                  </a:lnTo>
                  <a:lnTo>
                    <a:pt x="192" y="114"/>
                  </a:lnTo>
                  <a:lnTo>
                    <a:pt x="180" y="120"/>
                  </a:lnTo>
                  <a:lnTo>
                    <a:pt x="186" y="132"/>
                  </a:lnTo>
                  <a:lnTo>
                    <a:pt x="180" y="132"/>
                  </a:lnTo>
                  <a:lnTo>
                    <a:pt x="180" y="138"/>
                  </a:lnTo>
                  <a:lnTo>
                    <a:pt x="156" y="138"/>
                  </a:lnTo>
                  <a:lnTo>
                    <a:pt x="150" y="150"/>
                  </a:lnTo>
                  <a:lnTo>
                    <a:pt x="138" y="156"/>
                  </a:lnTo>
                  <a:lnTo>
                    <a:pt x="126" y="144"/>
                  </a:lnTo>
                  <a:lnTo>
                    <a:pt x="114" y="144"/>
                  </a:lnTo>
                  <a:lnTo>
                    <a:pt x="114" y="138"/>
                  </a:lnTo>
                  <a:lnTo>
                    <a:pt x="102" y="144"/>
                  </a:lnTo>
                  <a:lnTo>
                    <a:pt x="102" y="150"/>
                  </a:lnTo>
                  <a:lnTo>
                    <a:pt x="84" y="156"/>
                  </a:lnTo>
                  <a:lnTo>
                    <a:pt x="78" y="150"/>
                  </a:lnTo>
                  <a:lnTo>
                    <a:pt x="72" y="156"/>
                  </a:lnTo>
                  <a:lnTo>
                    <a:pt x="72" y="138"/>
                  </a:lnTo>
                  <a:lnTo>
                    <a:pt x="60" y="132"/>
                  </a:lnTo>
                  <a:lnTo>
                    <a:pt x="54" y="132"/>
                  </a:lnTo>
                  <a:lnTo>
                    <a:pt x="60" y="120"/>
                  </a:lnTo>
                  <a:lnTo>
                    <a:pt x="54" y="108"/>
                  </a:lnTo>
                  <a:lnTo>
                    <a:pt x="36" y="108"/>
                  </a:lnTo>
                  <a:lnTo>
                    <a:pt x="36" y="96"/>
                  </a:lnTo>
                  <a:lnTo>
                    <a:pt x="30" y="78"/>
                  </a:lnTo>
                  <a:lnTo>
                    <a:pt x="30" y="72"/>
                  </a:lnTo>
                  <a:lnTo>
                    <a:pt x="0" y="60"/>
                  </a:lnTo>
                  <a:lnTo>
                    <a:pt x="6" y="42"/>
                  </a:lnTo>
                  <a:lnTo>
                    <a:pt x="12" y="36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12" y="18"/>
                  </a:lnTo>
                  <a:lnTo>
                    <a:pt x="6" y="12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54" y="12"/>
                  </a:lnTo>
                  <a:lnTo>
                    <a:pt x="54" y="24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18"/>
                  </a:lnTo>
                  <a:lnTo>
                    <a:pt x="66" y="24"/>
                  </a:lnTo>
                  <a:lnTo>
                    <a:pt x="90" y="4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Freeform 18"/>
            <p:cNvSpPr>
              <a:spLocks/>
            </p:cNvSpPr>
            <p:nvPr/>
          </p:nvSpPr>
          <p:spPr bwMode="auto">
            <a:xfrm>
              <a:off x="1630365" y="3020219"/>
              <a:ext cx="276225" cy="333376"/>
            </a:xfrm>
            <a:custGeom>
              <a:avLst/>
              <a:gdLst>
                <a:gd name="T0" fmla="*/ 42 w 174"/>
                <a:gd name="T1" fmla="*/ 12 h 210"/>
                <a:gd name="T2" fmla="*/ 54 w 174"/>
                <a:gd name="T3" fmla="*/ 12 h 210"/>
                <a:gd name="T4" fmla="*/ 54 w 174"/>
                <a:gd name="T5" fmla="*/ 6 h 210"/>
                <a:gd name="T6" fmla="*/ 48 w 174"/>
                <a:gd name="T7" fmla="*/ 6 h 210"/>
                <a:gd name="T8" fmla="*/ 60 w 174"/>
                <a:gd name="T9" fmla="*/ 0 h 210"/>
                <a:gd name="T10" fmla="*/ 66 w 174"/>
                <a:gd name="T11" fmla="*/ 6 h 210"/>
                <a:gd name="T12" fmla="*/ 66 w 174"/>
                <a:gd name="T13" fmla="*/ 12 h 210"/>
                <a:gd name="T14" fmla="*/ 84 w 174"/>
                <a:gd name="T15" fmla="*/ 12 h 210"/>
                <a:gd name="T16" fmla="*/ 96 w 174"/>
                <a:gd name="T17" fmla="*/ 6 h 210"/>
                <a:gd name="T18" fmla="*/ 102 w 174"/>
                <a:gd name="T19" fmla="*/ 0 h 210"/>
                <a:gd name="T20" fmla="*/ 108 w 174"/>
                <a:gd name="T21" fmla="*/ 0 h 210"/>
                <a:gd name="T22" fmla="*/ 96 w 174"/>
                <a:gd name="T23" fmla="*/ 12 h 210"/>
                <a:gd name="T24" fmla="*/ 120 w 174"/>
                <a:gd name="T25" fmla="*/ 24 h 210"/>
                <a:gd name="T26" fmla="*/ 120 w 174"/>
                <a:gd name="T27" fmla="*/ 36 h 210"/>
                <a:gd name="T28" fmla="*/ 114 w 174"/>
                <a:gd name="T29" fmla="*/ 42 h 210"/>
                <a:gd name="T30" fmla="*/ 138 w 174"/>
                <a:gd name="T31" fmla="*/ 54 h 210"/>
                <a:gd name="T32" fmla="*/ 144 w 174"/>
                <a:gd name="T33" fmla="*/ 66 h 210"/>
                <a:gd name="T34" fmla="*/ 138 w 174"/>
                <a:gd name="T35" fmla="*/ 72 h 210"/>
                <a:gd name="T36" fmla="*/ 138 w 174"/>
                <a:gd name="T37" fmla="*/ 102 h 210"/>
                <a:gd name="T38" fmla="*/ 144 w 174"/>
                <a:gd name="T39" fmla="*/ 108 h 210"/>
                <a:gd name="T40" fmla="*/ 144 w 174"/>
                <a:gd name="T41" fmla="*/ 120 h 210"/>
                <a:gd name="T42" fmla="*/ 144 w 174"/>
                <a:gd name="T43" fmla="*/ 132 h 210"/>
                <a:gd name="T44" fmla="*/ 156 w 174"/>
                <a:gd name="T45" fmla="*/ 138 h 210"/>
                <a:gd name="T46" fmla="*/ 156 w 174"/>
                <a:gd name="T47" fmla="*/ 144 h 210"/>
                <a:gd name="T48" fmla="*/ 162 w 174"/>
                <a:gd name="T49" fmla="*/ 150 h 210"/>
                <a:gd name="T50" fmla="*/ 156 w 174"/>
                <a:gd name="T51" fmla="*/ 156 h 210"/>
                <a:gd name="T52" fmla="*/ 162 w 174"/>
                <a:gd name="T53" fmla="*/ 162 h 210"/>
                <a:gd name="T54" fmla="*/ 162 w 174"/>
                <a:gd name="T55" fmla="*/ 168 h 210"/>
                <a:gd name="T56" fmla="*/ 174 w 174"/>
                <a:gd name="T57" fmla="*/ 174 h 210"/>
                <a:gd name="T58" fmla="*/ 174 w 174"/>
                <a:gd name="T59" fmla="*/ 192 h 210"/>
                <a:gd name="T60" fmla="*/ 168 w 174"/>
                <a:gd name="T61" fmla="*/ 192 h 210"/>
                <a:gd name="T62" fmla="*/ 168 w 174"/>
                <a:gd name="T63" fmla="*/ 198 h 210"/>
                <a:gd name="T64" fmla="*/ 162 w 174"/>
                <a:gd name="T65" fmla="*/ 198 h 210"/>
                <a:gd name="T66" fmla="*/ 156 w 174"/>
                <a:gd name="T67" fmla="*/ 186 h 210"/>
                <a:gd name="T68" fmla="*/ 150 w 174"/>
                <a:gd name="T69" fmla="*/ 186 h 210"/>
                <a:gd name="T70" fmla="*/ 132 w 174"/>
                <a:gd name="T71" fmla="*/ 210 h 210"/>
                <a:gd name="T72" fmla="*/ 126 w 174"/>
                <a:gd name="T73" fmla="*/ 210 h 210"/>
                <a:gd name="T74" fmla="*/ 126 w 174"/>
                <a:gd name="T75" fmla="*/ 192 h 210"/>
                <a:gd name="T76" fmla="*/ 120 w 174"/>
                <a:gd name="T77" fmla="*/ 186 h 210"/>
                <a:gd name="T78" fmla="*/ 108 w 174"/>
                <a:gd name="T79" fmla="*/ 174 h 210"/>
                <a:gd name="T80" fmla="*/ 108 w 174"/>
                <a:gd name="T81" fmla="*/ 168 h 210"/>
                <a:gd name="T82" fmla="*/ 102 w 174"/>
                <a:gd name="T83" fmla="*/ 162 h 210"/>
                <a:gd name="T84" fmla="*/ 96 w 174"/>
                <a:gd name="T85" fmla="*/ 156 h 210"/>
                <a:gd name="T86" fmla="*/ 78 w 174"/>
                <a:gd name="T87" fmla="*/ 156 h 210"/>
                <a:gd name="T88" fmla="*/ 54 w 174"/>
                <a:gd name="T89" fmla="*/ 138 h 210"/>
                <a:gd name="T90" fmla="*/ 42 w 174"/>
                <a:gd name="T91" fmla="*/ 120 h 210"/>
                <a:gd name="T92" fmla="*/ 42 w 174"/>
                <a:gd name="T93" fmla="*/ 114 h 210"/>
                <a:gd name="T94" fmla="*/ 24 w 174"/>
                <a:gd name="T95" fmla="*/ 120 h 210"/>
                <a:gd name="T96" fmla="*/ 12 w 174"/>
                <a:gd name="T97" fmla="*/ 108 h 210"/>
                <a:gd name="T98" fmla="*/ 12 w 174"/>
                <a:gd name="T99" fmla="*/ 102 h 210"/>
                <a:gd name="T100" fmla="*/ 24 w 174"/>
                <a:gd name="T101" fmla="*/ 96 h 210"/>
                <a:gd name="T102" fmla="*/ 24 w 174"/>
                <a:gd name="T103" fmla="*/ 84 h 210"/>
                <a:gd name="T104" fmla="*/ 24 w 174"/>
                <a:gd name="T105" fmla="*/ 78 h 210"/>
                <a:gd name="T106" fmla="*/ 24 w 174"/>
                <a:gd name="T107" fmla="*/ 66 h 210"/>
                <a:gd name="T108" fmla="*/ 6 w 174"/>
                <a:gd name="T109" fmla="*/ 60 h 210"/>
                <a:gd name="T110" fmla="*/ 6 w 174"/>
                <a:gd name="T111" fmla="*/ 42 h 210"/>
                <a:gd name="T112" fmla="*/ 0 w 174"/>
                <a:gd name="T113" fmla="*/ 36 h 210"/>
                <a:gd name="T114" fmla="*/ 6 w 174"/>
                <a:gd name="T115" fmla="*/ 24 h 210"/>
                <a:gd name="T116" fmla="*/ 12 w 174"/>
                <a:gd name="T117" fmla="*/ 24 h 210"/>
                <a:gd name="T118" fmla="*/ 24 w 174"/>
                <a:gd name="T119" fmla="*/ 18 h 210"/>
                <a:gd name="T120" fmla="*/ 30 w 174"/>
                <a:gd name="T121" fmla="*/ 6 h 210"/>
                <a:gd name="T122" fmla="*/ 36 w 174"/>
                <a:gd name="T123" fmla="*/ 6 h 210"/>
                <a:gd name="T124" fmla="*/ 42 w 174"/>
                <a:gd name="T125" fmla="*/ 12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4" h="210">
                  <a:moveTo>
                    <a:pt x="42" y="12"/>
                  </a:moveTo>
                  <a:lnTo>
                    <a:pt x="54" y="12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60" y="0"/>
                  </a:lnTo>
                  <a:lnTo>
                    <a:pt x="66" y="6"/>
                  </a:lnTo>
                  <a:lnTo>
                    <a:pt x="66" y="12"/>
                  </a:lnTo>
                  <a:lnTo>
                    <a:pt x="84" y="12"/>
                  </a:lnTo>
                  <a:lnTo>
                    <a:pt x="96" y="6"/>
                  </a:lnTo>
                  <a:lnTo>
                    <a:pt x="102" y="0"/>
                  </a:lnTo>
                  <a:lnTo>
                    <a:pt x="108" y="0"/>
                  </a:lnTo>
                  <a:lnTo>
                    <a:pt x="96" y="12"/>
                  </a:lnTo>
                  <a:lnTo>
                    <a:pt x="120" y="24"/>
                  </a:lnTo>
                  <a:lnTo>
                    <a:pt x="120" y="36"/>
                  </a:lnTo>
                  <a:lnTo>
                    <a:pt x="114" y="42"/>
                  </a:lnTo>
                  <a:lnTo>
                    <a:pt x="138" y="54"/>
                  </a:lnTo>
                  <a:lnTo>
                    <a:pt x="144" y="66"/>
                  </a:lnTo>
                  <a:lnTo>
                    <a:pt x="138" y="72"/>
                  </a:lnTo>
                  <a:lnTo>
                    <a:pt x="138" y="102"/>
                  </a:lnTo>
                  <a:lnTo>
                    <a:pt x="144" y="108"/>
                  </a:lnTo>
                  <a:lnTo>
                    <a:pt x="144" y="120"/>
                  </a:lnTo>
                  <a:lnTo>
                    <a:pt x="144" y="132"/>
                  </a:lnTo>
                  <a:lnTo>
                    <a:pt x="156" y="138"/>
                  </a:lnTo>
                  <a:lnTo>
                    <a:pt x="156" y="144"/>
                  </a:lnTo>
                  <a:lnTo>
                    <a:pt x="162" y="150"/>
                  </a:lnTo>
                  <a:lnTo>
                    <a:pt x="156" y="156"/>
                  </a:lnTo>
                  <a:lnTo>
                    <a:pt x="162" y="162"/>
                  </a:lnTo>
                  <a:lnTo>
                    <a:pt x="162" y="168"/>
                  </a:lnTo>
                  <a:lnTo>
                    <a:pt x="174" y="174"/>
                  </a:lnTo>
                  <a:lnTo>
                    <a:pt x="174" y="192"/>
                  </a:lnTo>
                  <a:lnTo>
                    <a:pt x="168" y="192"/>
                  </a:lnTo>
                  <a:lnTo>
                    <a:pt x="168" y="198"/>
                  </a:lnTo>
                  <a:lnTo>
                    <a:pt x="162" y="198"/>
                  </a:lnTo>
                  <a:lnTo>
                    <a:pt x="156" y="186"/>
                  </a:lnTo>
                  <a:lnTo>
                    <a:pt x="150" y="186"/>
                  </a:lnTo>
                  <a:lnTo>
                    <a:pt x="132" y="210"/>
                  </a:lnTo>
                  <a:lnTo>
                    <a:pt x="126" y="210"/>
                  </a:lnTo>
                  <a:lnTo>
                    <a:pt x="126" y="192"/>
                  </a:lnTo>
                  <a:lnTo>
                    <a:pt x="120" y="186"/>
                  </a:lnTo>
                  <a:lnTo>
                    <a:pt x="108" y="174"/>
                  </a:lnTo>
                  <a:lnTo>
                    <a:pt x="108" y="168"/>
                  </a:lnTo>
                  <a:lnTo>
                    <a:pt x="102" y="162"/>
                  </a:lnTo>
                  <a:lnTo>
                    <a:pt x="96" y="156"/>
                  </a:lnTo>
                  <a:lnTo>
                    <a:pt x="78" y="156"/>
                  </a:lnTo>
                  <a:lnTo>
                    <a:pt x="54" y="138"/>
                  </a:lnTo>
                  <a:lnTo>
                    <a:pt x="42" y="120"/>
                  </a:lnTo>
                  <a:lnTo>
                    <a:pt x="42" y="114"/>
                  </a:lnTo>
                  <a:lnTo>
                    <a:pt x="24" y="120"/>
                  </a:lnTo>
                  <a:lnTo>
                    <a:pt x="12" y="108"/>
                  </a:lnTo>
                  <a:lnTo>
                    <a:pt x="12" y="102"/>
                  </a:lnTo>
                  <a:lnTo>
                    <a:pt x="24" y="96"/>
                  </a:lnTo>
                  <a:lnTo>
                    <a:pt x="24" y="84"/>
                  </a:lnTo>
                  <a:lnTo>
                    <a:pt x="24" y="78"/>
                  </a:lnTo>
                  <a:lnTo>
                    <a:pt x="24" y="66"/>
                  </a:lnTo>
                  <a:lnTo>
                    <a:pt x="6" y="60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24" y="18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42" y="1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Freeform 19"/>
            <p:cNvSpPr>
              <a:spLocks/>
            </p:cNvSpPr>
            <p:nvPr/>
          </p:nvSpPr>
          <p:spPr bwMode="auto">
            <a:xfrm>
              <a:off x="1878015" y="3172619"/>
              <a:ext cx="295275" cy="276226"/>
            </a:xfrm>
            <a:custGeom>
              <a:avLst/>
              <a:gdLst>
                <a:gd name="T0" fmla="*/ 0 w 186"/>
                <a:gd name="T1" fmla="*/ 60 h 174"/>
                <a:gd name="T2" fmla="*/ 6 w 186"/>
                <a:gd name="T3" fmla="*/ 66 h 174"/>
                <a:gd name="T4" fmla="*/ 6 w 186"/>
                <a:gd name="T5" fmla="*/ 72 h 174"/>
                <a:gd name="T6" fmla="*/ 18 w 186"/>
                <a:gd name="T7" fmla="*/ 78 h 174"/>
                <a:gd name="T8" fmla="*/ 36 w 186"/>
                <a:gd name="T9" fmla="*/ 84 h 174"/>
                <a:gd name="T10" fmla="*/ 42 w 186"/>
                <a:gd name="T11" fmla="*/ 90 h 174"/>
                <a:gd name="T12" fmla="*/ 48 w 186"/>
                <a:gd name="T13" fmla="*/ 96 h 174"/>
                <a:gd name="T14" fmla="*/ 54 w 186"/>
                <a:gd name="T15" fmla="*/ 96 h 174"/>
                <a:gd name="T16" fmla="*/ 48 w 186"/>
                <a:gd name="T17" fmla="*/ 108 h 174"/>
                <a:gd name="T18" fmla="*/ 54 w 186"/>
                <a:gd name="T19" fmla="*/ 114 h 174"/>
                <a:gd name="T20" fmla="*/ 60 w 186"/>
                <a:gd name="T21" fmla="*/ 114 h 174"/>
                <a:gd name="T22" fmla="*/ 72 w 186"/>
                <a:gd name="T23" fmla="*/ 120 h 174"/>
                <a:gd name="T24" fmla="*/ 60 w 186"/>
                <a:gd name="T25" fmla="*/ 126 h 174"/>
                <a:gd name="T26" fmla="*/ 72 w 186"/>
                <a:gd name="T27" fmla="*/ 150 h 174"/>
                <a:gd name="T28" fmla="*/ 84 w 186"/>
                <a:gd name="T29" fmla="*/ 156 h 174"/>
                <a:gd name="T30" fmla="*/ 84 w 186"/>
                <a:gd name="T31" fmla="*/ 162 h 174"/>
                <a:gd name="T32" fmla="*/ 96 w 186"/>
                <a:gd name="T33" fmla="*/ 174 h 174"/>
                <a:gd name="T34" fmla="*/ 114 w 186"/>
                <a:gd name="T35" fmla="*/ 174 h 174"/>
                <a:gd name="T36" fmla="*/ 120 w 186"/>
                <a:gd name="T37" fmla="*/ 168 h 174"/>
                <a:gd name="T38" fmla="*/ 120 w 186"/>
                <a:gd name="T39" fmla="*/ 156 h 174"/>
                <a:gd name="T40" fmla="*/ 120 w 186"/>
                <a:gd name="T41" fmla="*/ 150 h 174"/>
                <a:gd name="T42" fmla="*/ 120 w 186"/>
                <a:gd name="T43" fmla="*/ 120 h 174"/>
                <a:gd name="T44" fmla="*/ 132 w 186"/>
                <a:gd name="T45" fmla="*/ 102 h 174"/>
                <a:gd name="T46" fmla="*/ 144 w 186"/>
                <a:gd name="T47" fmla="*/ 108 h 174"/>
                <a:gd name="T48" fmla="*/ 150 w 186"/>
                <a:gd name="T49" fmla="*/ 96 h 174"/>
                <a:gd name="T50" fmla="*/ 162 w 186"/>
                <a:gd name="T51" fmla="*/ 90 h 174"/>
                <a:gd name="T52" fmla="*/ 180 w 186"/>
                <a:gd name="T53" fmla="*/ 78 h 174"/>
                <a:gd name="T54" fmla="*/ 186 w 186"/>
                <a:gd name="T55" fmla="*/ 48 h 174"/>
                <a:gd name="T56" fmla="*/ 180 w 186"/>
                <a:gd name="T57" fmla="*/ 48 h 174"/>
                <a:gd name="T58" fmla="*/ 168 w 186"/>
                <a:gd name="T59" fmla="*/ 48 h 174"/>
                <a:gd name="T60" fmla="*/ 156 w 186"/>
                <a:gd name="T61" fmla="*/ 42 h 174"/>
                <a:gd name="T62" fmla="*/ 156 w 186"/>
                <a:gd name="T63" fmla="*/ 30 h 174"/>
                <a:gd name="T64" fmla="*/ 162 w 186"/>
                <a:gd name="T65" fmla="*/ 18 h 174"/>
                <a:gd name="T66" fmla="*/ 156 w 186"/>
                <a:gd name="T67" fmla="*/ 18 h 174"/>
                <a:gd name="T68" fmla="*/ 144 w 186"/>
                <a:gd name="T69" fmla="*/ 6 h 174"/>
                <a:gd name="T70" fmla="*/ 138 w 186"/>
                <a:gd name="T71" fmla="*/ 18 h 174"/>
                <a:gd name="T72" fmla="*/ 126 w 186"/>
                <a:gd name="T73" fmla="*/ 18 h 174"/>
                <a:gd name="T74" fmla="*/ 120 w 186"/>
                <a:gd name="T75" fmla="*/ 18 h 174"/>
                <a:gd name="T76" fmla="*/ 114 w 186"/>
                <a:gd name="T77" fmla="*/ 30 h 174"/>
                <a:gd name="T78" fmla="*/ 102 w 186"/>
                <a:gd name="T79" fmla="*/ 30 h 174"/>
                <a:gd name="T80" fmla="*/ 108 w 186"/>
                <a:gd name="T81" fmla="*/ 24 h 174"/>
                <a:gd name="T82" fmla="*/ 90 w 186"/>
                <a:gd name="T83" fmla="*/ 24 h 174"/>
                <a:gd name="T84" fmla="*/ 96 w 186"/>
                <a:gd name="T85" fmla="*/ 18 h 174"/>
                <a:gd name="T86" fmla="*/ 90 w 186"/>
                <a:gd name="T87" fmla="*/ 6 h 174"/>
                <a:gd name="T88" fmla="*/ 78 w 186"/>
                <a:gd name="T89" fmla="*/ 0 h 174"/>
                <a:gd name="T90" fmla="*/ 72 w 186"/>
                <a:gd name="T91" fmla="*/ 6 h 174"/>
                <a:gd name="T92" fmla="*/ 66 w 186"/>
                <a:gd name="T93" fmla="*/ 12 h 174"/>
                <a:gd name="T94" fmla="*/ 48 w 186"/>
                <a:gd name="T95" fmla="*/ 18 h 174"/>
                <a:gd name="T96" fmla="*/ 48 w 186"/>
                <a:gd name="T97" fmla="*/ 24 h 174"/>
                <a:gd name="T98" fmla="*/ 42 w 186"/>
                <a:gd name="T99" fmla="*/ 36 h 174"/>
                <a:gd name="T100" fmla="*/ 48 w 186"/>
                <a:gd name="T101" fmla="*/ 48 h 174"/>
                <a:gd name="T102" fmla="*/ 36 w 186"/>
                <a:gd name="T103" fmla="*/ 54 h 174"/>
                <a:gd name="T104" fmla="*/ 30 w 186"/>
                <a:gd name="T105" fmla="*/ 48 h 174"/>
                <a:gd name="T106" fmla="*/ 12 w 186"/>
                <a:gd name="T107" fmla="*/ 42 h 174"/>
                <a:gd name="T108" fmla="*/ 6 w 186"/>
                <a:gd name="T109" fmla="*/ 54 h 174"/>
                <a:gd name="T110" fmla="*/ 0 w 186"/>
                <a:gd name="T111" fmla="*/ 6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6" h="174">
                  <a:moveTo>
                    <a:pt x="0" y="60"/>
                  </a:moveTo>
                  <a:lnTo>
                    <a:pt x="6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8" y="96"/>
                  </a:lnTo>
                  <a:lnTo>
                    <a:pt x="54" y="96"/>
                  </a:lnTo>
                  <a:lnTo>
                    <a:pt x="48" y="108"/>
                  </a:lnTo>
                  <a:lnTo>
                    <a:pt x="54" y="114"/>
                  </a:lnTo>
                  <a:lnTo>
                    <a:pt x="60" y="114"/>
                  </a:lnTo>
                  <a:lnTo>
                    <a:pt x="72" y="120"/>
                  </a:lnTo>
                  <a:lnTo>
                    <a:pt x="60" y="126"/>
                  </a:lnTo>
                  <a:lnTo>
                    <a:pt x="72" y="150"/>
                  </a:lnTo>
                  <a:lnTo>
                    <a:pt x="84" y="156"/>
                  </a:lnTo>
                  <a:lnTo>
                    <a:pt x="84" y="162"/>
                  </a:lnTo>
                  <a:lnTo>
                    <a:pt x="96" y="174"/>
                  </a:lnTo>
                  <a:lnTo>
                    <a:pt x="114" y="174"/>
                  </a:lnTo>
                  <a:lnTo>
                    <a:pt x="120" y="168"/>
                  </a:lnTo>
                  <a:lnTo>
                    <a:pt x="120" y="156"/>
                  </a:lnTo>
                  <a:lnTo>
                    <a:pt x="120" y="150"/>
                  </a:lnTo>
                  <a:lnTo>
                    <a:pt x="120" y="120"/>
                  </a:lnTo>
                  <a:lnTo>
                    <a:pt x="132" y="102"/>
                  </a:lnTo>
                  <a:lnTo>
                    <a:pt x="144" y="108"/>
                  </a:lnTo>
                  <a:lnTo>
                    <a:pt x="150" y="96"/>
                  </a:lnTo>
                  <a:lnTo>
                    <a:pt x="162" y="90"/>
                  </a:lnTo>
                  <a:lnTo>
                    <a:pt x="180" y="78"/>
                  </a:lnTo>
                  <a:lnTo>
                    <a:pt x="186" y="48"/>
                  </a:lnTo>
                  <a:lnTo>
                    <a:pt x="180" y="48"/>
                  </a:lnTo>
                  <a:lnTo>
                    <a:pt x="168" y="48"/>
                  </a:lnTo>
                  <a:lnTo>
                    <a:pt x="156" y="42"/>
                  </a:lnTo>
                  <a:lnTo>
                    <a:pt x="156" y="30"/>
                  </a:lnTo>
                  <a:lnTo>
                    <a:pt x="162" y="18"/>
                  </a:lnTo>
                  <a:lnTo>
                    <a:pt x="156" y="18"/>
                  </a:lnTo>
                  <a:lnTo>
                    <a:pt x="144" y="6"/>
                  </a:lnTo>
                  <a:lnTo>
                    <a:pt x="138" y="18"/>
                  </a:lnTo>
                  <a:lnTo>
                    <a:pt x="126" y="18"/>
                  </a:lnTo>
                  <a:lnTo>
                    <a:pt x="120" y="18"/>
                  </a:lnTo>
                  <a:lnTo>
                    <a:pt x="114" y="30"/>
                  </a:lnTo>
                  <a:lnTo>
                    <a:pt x="102" y="30"/>
                  </a:lnTo>
                  <a:lnTo>
                    <a:pt x="108" y="24"/>
                  </a:lnTo>
                  <a:lnTo>
                    <a:pt x="90" y="24"/>
                  </a:lnTo>
                  <a:lnTo>
                    <a:pt x="96" y="18"/>
                  </a:lnTo>
                  <a:lnTo>
                    <a:pt x="90" y="6"/>
                  </a:lnTo>
                  <a:lnTo>
                    <a:pt x="78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48" y="18"/>
                  </a:lnTo>
                  <a:lnTo>
                    <a:pt x="48" y="24"/>
                  </a:lnTo>
                  <a:lnTo>
                    <a:pt x="42" y="36"/>
                  </a:lnTo>
                  <a:lnTo>
                    <a:pt x="48" y="48"/>
                  </a:lnTo>
                  <a:lnTo>
                    <a:pt x="36" y="54"/>
                  </a:lnTo>
                  <a:lnTo>
                    <a:pt x="30" y="48"/>
                  </a:lnTo>
                  <a:lnTo>
                    <a:pt x="12" y="42"/>
                  </a:lnTo>
                  <a:lnTo>
                    <a:pt x="6" y="54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" name="Freeform 20"/>
            <p:cNvSpPr>
              <a:spLocks/>
            </p:cNvSpPr>
            <p:nvPr/>
          </p:nvSpPr>
          <p:spPr bwMode="auto">
            <a:xfrm>
              <a:off x="1782765" y="2972595"/>
              <a:ext cx="238125" cy="285750"/>
            </a:xfrm>
            <a:custGeom>
              <a:avLst/>
              <a:gdLst>
                <a:gd name="T0" fmla="*/ 6 w 150"/>
                <a:gd name="T1" fmla="*/ 30 h 180"/>
                <a:gd name="T2" fmla="*/ 24 w 150"/>
                <a:gd name="T3" fmla="*/ 24 h 180"/>
                <a:gd name="T4" fmla="*/ 36 w 150"/>
                <a:gd name="T5" fmla="*/ 18 h 180"/>
                <a:gd name="T6" fmla="*/ 30 w 150"/>
                <a:gd name="T7" fmla="*/ 12 h 180"/>
                <a:gd name="T8" fmla="*/ 36 w 150"/>
                <a:gd name="T9" fmla="*/ 6 h 180"/>
                <a:gd name="T10" fmla="*/ 48 w 150"/>
                <a:gd name="T11" fmla="*/ 6 h 180"/>
                <a:gd name="T12" fmla="*/ 48 w 150"/>
                <a:gd name="T13" fmla="*/ 12 h 180"/>
                <a:gd name="T14" fmla="*/ 60 w 150"/>
                <a:gd name="T15" fmla="*/ 12 h 180"/>
                <a:gd name="T16" fmla="*/ 60 w 150"/>
                <a:gd name="T17" fmla="*/ 18 h 180"/>
                <a:gd name="T18" fmla="*/ 66 w 150"/>
                <a:gd name="T19" fmla="*/ 18 h 180"/>
                <a:gd name="T20" fmla="*/ 60 w 150"/>
                <a:gd name="T21" fmla="*/ 6 h 180"/>
                <a:gd name="T22" fmla="*/ 72 w 150"/>
                <a:gd name="T23" fmla="*/ 6 h 180"/>
                <a:gd name="T24" fmla="*/ 72 w 150"/>
                <a:gd name="T25" fmla="*/ 0 h 180"/>
                <a:gd name="T26" fmla="*/ 78 w 150"/>
                <a:gd name="T27" fmla="*/ 0 h 180"/>
                <a:gd name="T28" fmla="*/ 96 w 150"/>
                <a:gd name="T29" fmla="*/ 0 h 180"/>
                <a:gd name="T30" fmla="*/ 96 w 150"/>
                <a:gd name="T31" fmla="*/ 6 h 180"/>
                <a:gd name="T32" fmla="*/ 114 w 150"/>
                <a:gd name="T33" fmla="*/ 6 h 180"/>
                <a:gd name="T34" fmla="*/ 114 w 150"/>
                <a:gd name="T35" fmla="*/ 12 h 180"/>
                <a:gd name="T36" fmla="*/ 126 w 150"/>
                <a:gd name="T37" fmla="*/ 12 h 180"/>
                <a:gd name="T38" fmla="*/ 126 w 150"/>
                <a:gd name="T39" fmla="*/ 18 h 180"/>
                <a:gd name="T40" fmla="*/ 138 w 150"/>
                <a:gd name="T41" fmla="*/ 30 h 180"/>
                <a:gd name="T42" fmla="*/ 132 w 150"/>
                <a:gd name="T43" fmla="*/ 48 h 180"/>
                <a:gd name="T44" fmla="*/ 126 w 150"/>
                <a:gd name="T45" fmla="*/ 72 h 180"/>
                <a:gd name="T46" fmla="*/ 132 w 150"/>
                <a:gd name="T47" fmla="*/ 72 h 180"/>
                <a:gd name="T48" fmla="*/ 138 w 150"/>
                <a:gd name="T49" fmla="*/ 90 h 180"/>
                <a:gd name="T50" fmla="*/ 150 w 150"/>
                <a:gd name="T51" fmla="*/ 102 h 180"/>
                <a:gd name="T52" fmla="*/ 138 w 150"/>
                <a:gd name="T53" fmla="*/ 114 h 180"/>
                <a:gd name="T54" fmla="*/ 144 w 150"/>
                <a:gd name="T55" fmla="*/ 114 h 180"/>
                <a:gd name="T56" fmla="*/ 138 w 150"/>
                <a:gd name="T57" fmla="*/ 126 h 180"/>
                <a:gd name="T58" fmla="*/ 132 w 150"/>
                <a:gd name="T59" fmla="*/ 132 h 180"/>
                <a:gd name="T60" fmla="*/ 126 w 150"/>
                <a:gd name="T61" fmla="*/ 138 h 180"/>
                <a:gd name="T62" fmla="*/ 108 w 150"/>
                <a:gd name="T63" fmla="*/ 144 h 180"/>
                <a:gd name="T64" fmla="*/ 108 w 150"/>
                <a:gd name="T65" fmla="*/ 150 h 180"/>
                <a:gd name="T66" fmla="*/ 102 w 150"/>
                <a:gd name="T67" fmla="*/ 162 h 180"/>
                <a:gd name="T68" fmla="*/ 108 w 150"/>
                <a:gd name="T69" fmla="*/ 174 h 180"/>
                <a:gd name="T70" fmla="*/ 96 w 150"/>
                <a:gd name="T71" fmla="*/ 180 h 180"/>
                <a:gd name="T72" fmla="*/ 90 w 150"/>
                <a:gd name="T73" fmla="*/ 174 h 180"/>
                <a:gd name="T74" fmla="*/ 72 w 150"/>
                <a:gd name="T75" fmla="*/ 168 h 180"/>
                <a:gd name="T76" fmla="*/ 66 w 150"/>
                <a:gd name="T77" fmla="*/ 180 h 180"/>
                <a:gd name="T78" fmla="*/ 60 w 150"/>
                <a:gd name="T79" fmla="*/ 174 h 180"/>
                <a:gd name="T80" fmla="*/ 60 w 150"/>
                <a:gd name="T81" fmla="*/ 168 h 180"/>
                <a:gd name="T82" fmla="*/ 48 w 150"/>
                <a:gd name="T83" fmla="*/ 162 h 180"/>
                <a:gd name="T84" fmla="*/ 48 w 150"/>
                <a:gd name="T85" fmla="*/ 150 h 180"/>
                <a:gd name="T86" fmla="*/ 48 w 150"/>
                <a:gd name="T87" fmla="*/ 138 h 180"/>
                <a:gd name="T88" fmla="*/ 42 w 150"/>
                <a:gd name="T89" fmla="*/ 132 h 180"/>
                <a:gd name="T90" fmla="*/ 42 w 150"/>
                <a:gd name="T91" fmla="*/ 102 h 180"/>
                <a:gd name="T92" fmla="*/ 48 w 150"/>
                <a:gd name="T93" fmla="*/ 96 h 180"/>
                <a:gd name="T94" fmla="*/ 42 w 150"/>
                <a:gd name="T95" fmla="*/ 84 h 180"/>
                <a:gd name="T96" fmla="*/ 18 w 150"/>
                <a:gd name="T97" fmla="*/ 72 h 180"/>
                <a:gd name="T98" fmla="*/ 24 w 150"/>
                <a:gd name="T99" fmla="*/ 66 h 180"/>
                <a:gd name="T100" fmla="*/ 24 w 150"/>
                <a:gd name="T101" fmla="*/ 54 h 180"/>
                <a:gd name="T102" fmla="*/ 0 w 150"/>
                <a:gd name="T103" fmla="*/ 42 h 180"/>
                <a:gd name="T104" fmla="*/ 12 w 150"/>
                <a:gd name="T105" fmla="*/ 30 h 180"/>
                <a:gd name="T106" fmla="*/ 6 w 150"/>
                <a:gd name="T107" fmla="*/ 3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0" h="180">
                  <a:moveTo>
                    <a:pt x="6" y="30"/>
                  </a:moveTo>
                  <a:lnTo>
                    <a:pt x="24" y="24"/>
                  </a:lnTo>
                  <a:lnTo>
                    <a:pt x="36" y="18"/>
                  </a:lnTo>
                  <a:lnTo>
                    <a:pt x="30" y="12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48" y="12"/>
                  </a:lnTo>
                  <a:lnTo>
                    <a:pt x="60" y="12"/>
                  </a:lnTo>
                  <a:lnTo>
                    <a:pt x="60" y="18"/>
                  </a:lnTo>
                  <a:lnTo>
                    <a:pt x="66" y="18"/>
                  </a:lnTo>
                  <a:lnTo>
                    <a:pt x="60" y="6"/>
                  </a:lnTo>
                  <a:lnTo>
                    <a:pt x="72" y="6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96" y="0"/>
                  </a:lnTo>
                  <a:lnTo>
                    <a:pt x="96" y="6"/>
                  </a:lnTo>
                  <a:lnTo>
                    <a:pt x="114" y="6"/>
                  </a:lnTo>
                  <a:lnTo>
                    <a:pt x="114" y="12"/>
                  </a:lnTo>
                  <a:lnTo>
                    <a:pt x="126" y="12"/>
                  </a:lnTo>
                  <a:lnTo>
                    <a:pt x="126" y="18"/>
                  </a:lnTo>
                  <a:lnTo>
                    <a:pt x="138" y="30"/>
                  </a:lnTo>
                  <a:lnTo>
                    <a:pt x="132" y="48"/>
                  </a:lnTo>
                  <a:lnTo>
                    <a:pt x="126" y="72"/>
                  </a:lnTo>
                  <a:lnTo>
                    <a:pt x="132" y="72"/>
                  </a:lnTo>
                  <a:lnTo>
                    <a:pt x="138" y="90"/>
                  </a:lnTo>
                  <a:lnTo>
                    <a:pt x="150" y="102"/>
                  </a:lnTo>
                  <a:lnTo>
                    <a:pt x="138" y="114"/>
                  </a:lnTo>
                  <a:lnTo>
                    <a:pt x="144" y="114"/>
                  </a:lnTo>
                  <a:lnTo>
                    <a:pt x="138" y="126"/>
                  </a:lnTo>
                  <a:lnTo>
                    <a:pt x="132" y="132"/>
                  </a:lnTo>
                  <a:lnTo>
                    <a:pt x="126" y="138"/>
                  </a:lnTo>
                  <a:lnTo>
                    <a:pt x="108" y="144"/>
                  </a:lnTo>
                  <a:lnTo>
                    <a:pt x="108" y="150"/>
                  </a:lnTo>
                  <a:lnTo>
                    <a:pt x="102" y="162"/>
                  </a:lnTo>
                  <a:lnTo>
                    <a:pt x="108" y="174"/>
                  </a:lnTo>
                  <a:lnTo>
                    <a:pt x="96" y="180"/>
                  </a:lnTo>
                  <a:lnTo>
                    <a:pt x="90" y="174"/>
                  </a:lnTo>
                  <a:lnTo>
                    <a:pt x="72" y="168"/>
                  </a:lnTo>
                  <a:lnTo>
                    <a:pt x="66" y="180"/>
                  </a:lnTo>
                  <a:lnTo>
                    <a:pt x="60" y="174"/>
                  </a:lnTo>
                  <a:lnTo>
                    <a:pt x="60" y="168"/>
                  </a:lnTo>
                  <a:lnTo>
                    <a:pt x="48" y="162"/>
                  </a:lnTo>
                  <a:lnTo>
                    <a:pt x="48" y="150"/>
                  </a:lnTo>
                  <a:lnTo>
                    <a:pt x="48" y="138"/>
                  </a:lnTo>
                  <a:lnTo>
                    <a:pt x="42" y="132"/>
                  </a:lnTo>
                  <a:lnTo>
                    <a:pt x="42" y="102"/>
                  </a:lnTo>
                  <a:lnTo>
                    <a:pt x="48" y="96"/>
                  </a:lnTo>
                  <a:lnTo>
                    <a:pt x="42" y="84"/>
                  </a:lnTo>
                  <a:lnTo>
                    <a:pt x="18" y="72"/>
                  </a:lnTo>
                  <a:lnTo>
                    <a:pt x="24" y="66"/>
                  </a:lnTo>
                  <a:lnTo>
                    <a:pt x="24" y="54"/>
                  </a:lnTo>
                  <a:lnTo>
                    <a:pt x="0" y="42"/>
                  </a:lnTo>
                  <a:lnTo>
                    <a:pt x="12" y="30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Freeform 21"/>
            <p:cNvSpPr>
              <a:spLocks/>
            </p:cNvSpPr>
            <p:nvPr/>
          </p:nvSpPr>
          <p:spPr bwMode="auto">
            <a:xfrm>
              <a:off x="2030415" y="3296444"/>
              <a:ext cx="295275" cy="304800"/>
            </a:xfrm>
            <a:custGeom>
              <a:avLst/>
              <a:gdLst>
                <a:gd name="T0" fmla="*/ 0 w 186"/>
                <a:gd name="T1" fmla="*/ 96 h 192"/>
                <a:gd name="T2" fmla="*/ 6 w 186"/>
                <a:gd name="T3" fmla="*/ 114 h 192"/>
                <a:gd name="T4" fmla="*/ 6 w 186"/>
                <a:gd name="T5" fmla="*/ 120 h 192"/>
                <a:gd name="T6" fmla="*/ 0 w 186"/>
                <a:gd name="T7" fmla="*/ 126 h 192"/>
                <a:gd name="T8" fmla="*/ 6 w 186"/>
                <a:gd name="T9" fmla="*/ 132 h 192"/>
                <a:gd name="T10" fmla="*/ 18 w 186"/>
                <a:gd name="T11" fmla="*/ 144 h 192"/>
                <a:gd name="T12" fmla="*/ 24 w 186"/>
                <a:gd name="T13" fmla="*/ 156 h 192"/>
                <a:gd name="T14" fmla="*/ 36 w 186"/>
                <a:gd name="T15" fmla="*/ 186 h 192"/>
                <a:gd name="T16" fmla="*/ 42 w 186"/>
                <a:gd name="T17" fmla="*/ 180 h 192"/>
                <a:gd name="T18" fmla="*/ 48 w 186"/>
                <a:gd name="T19" fmla="*/ 192 h 192"/>
                <a:gd name="T20" fmla="*/ 84 w 186"/>
                <a:gd name="T21" fmla="*/ 180 h 192"/>
                <a:gd name="T22" fmla="*/ 96 w 186"/>
                <a:gd name="T23" fmla="*/ 174 h 192"/>
                <a:gd name="T24" fmla="*/ 108 w 186"/>
                <a:gd name="T25" fmla="*/ 174 h 192"/>
                <a:gd name="T26" fmla="*/ 120 w 186"/>
                <a:gd name="T27" fmla="*/ 174 h 192"/>
                <a:gd name="T28" fmla="*/ 126 w 186"/>
                <a:gd name="T29" fmla="*/ 168 h 192"/>
                <a:gd name="T30" fmla="*/ 144 w 186"/>
                <a:gd name="T31" fmla="*/ 168 h 192"/>
                <a:gd name="T32" fmla="*/ 150 w 186"/>
                <a:gd name="T33" fmla="*/ 126 h 192"/>
                <a:gd name="T34" fmla="*/ 156 w 186"/>
                <a:gd name="T35" fmla="*/ 108 h 192"/>
                <a:gd name="T36" fmla="*/ 162 w 186"/>
                <a:gd name="T37" fmla="*/ 102 h 192"/>
                <a:gd name="T38" fmla="*/ 162 w 186"/>
                <a:gd name="T39" fmla="*/ 84 h 192"/>
                <a:gd name="T40" fmla="*/ 156 w 186"/>
                <a:gd name="T41" fmla="*/ 66 h 192"/>
                <a:gd name="T42" fmla="*/ 162 w 186"/>
                <a:gd name="T43" fmla="*/ 66 h 192"/>
                <a:gd name="T44" fmla="*/ 168 w 186"/>
                <a:gd name="T45" fmla="*/ 60 h 192"/>
                <a:gd name="T46" fmla="*/ 174 w 186"/>
                <a:gd name="T47" fmla="*/ 54 h 192"/>
                <a:gd name="T48" fmla="*/ 186 w 186"/>
                <a:gd name="T49" fmla="*/ 60 h 192"/>
                <a:gd name="T50" fmla="*/ 162 w 186"/>
                <a:gd name="T51" fmla="*/ 36 h 192"/>
                <a:gd name="T52" fmla="*/ 156 w 186"/>
                <a:gd name="T53" fmla="*/ 30 h 192"/>
                <a:gd name="T54" fmla="*/ 150 w 186"/>
                <a:gd name="T55" fmla="*/ 30 h 192"/>
                <a:gd name="T56" fmla="*/ 126 w 186"/>
                <a:gd name="T57" fmla="*/ 42 h 192"/>
                <a:gd name="T58" fmla="*/ 120 w 186"/>
                <a:gd name="T59" fmla="*/ 36 h 192"/>
                <a:gd name="T60" fmla="*/ 114 w 186"/>
                <a:gd name="T61" fmla="*/ 18 h 192"/>
                <a:gd name="T62" fmla="*/ 120 w 186"/>
                <a:gd name="T63" fmla="*/ 12 h 192"/>
                <a:gd name="T64" fmla="*/ 108 w 186"/>
                <a:gd name="T65" fmla="*/ 12 h 192"/>
                <a:gd name="T66" fmla="*/ 102 w 186"/>
                <a:gd name="T67" fmla="*/ 6 h 192"/>
                <a:gd name="T68" fmla="*/ 96 w 186"/>
                <a:gd name="T69" fmla="*/ 12 h 192"/>
                <a:gd name="T70" fmla="*/ 84 w 186"/>
                <a:gd name="T71" fmla="*/ 0 h 192"/>
                <a:gd name="T72" fmla="*/ 66 w 186"/>
                <a:gd name="T73" fmla="*/ 12 h 192"/>
                <a:gd name="T74" fmla="*/ 54 w 186"/>
                <a:gd name="T75" fmla="*/ 18 h 192"/>
                <a:gd name="T76" fmla="*/ 48 w 186"/>
                <a:gd name="T77" fmla="*/ 30 h 192"/>
                <a:gd name="T78" fmla="*/ 36 w 186"/>
                <a:gd name="T79" fmla="*/ 24 h 192"/>
                <a:gd name="T80" fmla="*/ 24 w 186"/>
                <a:gd name="T81" fmla="*/ 42 h 192"/>
                <a:gd name="T82" fmla="*/ 24 w 186"/>
                <a:gd name="T83" fmla="*/ 72 h 192"/>
                <a:gd name="T84" fmla="*/ 24 w 186"/>
                <a:gd name="T85" fmla="*/ 78 h 192"/>
                <a:gd name="T86" fmla="*/ 24 w 186"/>
                <a:gd name="T87" fmla="*/ 90 h 192"/>
                <a:gd name="T88" fmla="*/ 18 w 186"/>
                <a:gd name="T89" fmla="*/ 96 h 192"/>
                <a:gd name="T90" fmla="*/ 0 w 186"/>
                <a:gd name="T91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6" h="192">
                  <a:moveTo>
                    <a:pt x="0" y="96"/>
                  </a:moveTo>
                  <a:lnTo>
                    <a:pt x="6" y="114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24" y="156"/>
                  </a:lnTo>
                  <a:lnTo>
                    <a:pt x="36" y="186"/>
                  </a:lnTo>
                  <a:lnTo>
                    <a:pt x="42" y="180"/>
                  </a:lnTo>
                  <a:lnTo>
                    <a:pt x="48" y="192"/>
                  </a:lnTo>
                  <a:lnTo>
                    <a:pt x="84" y="180"/>
                  </a:lnTo>
                  <a:lnTo>
                    <a:pt x="96" y="174"/>
                  </a:lnTo>
                  <a:lnTo>
                    <a:pt x="108" y="174"/>
                  </a:lnTo>
                  <a:lnTo>
                    <a:pt x="120" y="174"/>
                  </a:lnTo>
                  <a:lnTo>
                    <a:pt x="126" y="168"/>
                  </a:lnTo>
                  <a:lnTo>
                    <a:pt x="144" y="168"/>
                  </a:lnTo>
                  <a:lnTo>
                    <a:pt x="150" y="126"/>
                  </a:lnTo>
                  <a:lnTo>
                    <a:pt x="156" y="108"/>
                  </a:lnTo>
                  <a:lnTo>
                    <a:pt x="162" y="102"/>
                  </a:lnTo>
                  <a:lnTo>
                    <a:pt x="162" y="84"/>
                  </a:lnTo>
                  <a:lnTo>
                    <a:pt x="156" y="66"/>
                  </a:lnTo>
                  <a:lnTo>
                    <a:pt x="162" y="66"/>
                  </a:lnTo>
                  <a:lnTo>
                    <a:pt x="168" y="60"/>
                  </a:lnTo>
                  <a:lnTo>
                    <a:pt x="174" y="54"/>
                  </a:lnTo>
                  <a:lnTo>
                    <a:pt x="186" y="60"/>
                  </a:lnTo>
                  <a:lnTo>
                    <a:pt x="162" y="36"/>
                  </a:lnTo>
                  <a:lnTo>
                    <a:pt x="156" y="30"/>
                  </a:lnTo>
                  <a:lnTo>
                    <a:pt x="150" y="30"/>
                  </a:lnTo>
                  <a:lnTo>
                    <a:pt x="126" y="42"/>
                  </a:lnTo>
                  <a:lnTo>
                    <a:pt x="120" y="36"/>
                  </a:lnTo>
                  <a:lnTo>
                    <a:pt x="114" y="18"/>
                  </a:lnTo>
                  <a:lnTo>
                    <a:pt x="120" y="12"/>
                  </a:lnTo>
                  <a:lnTo>
                    <a:pt x="108" y="12"/>
                  </a:lnTo>
                  <a:lnTo>
                    <a:pt x="102" y="6"/>
                  </a:lnTo>
                  <a:lnTo>
                    <a:pt x="96" y="12"/>
                  </a:lnTo>
                  <a:lnTo>
                    <a:pt x="84" y="0"/>
                  </a:lnTo>
                  <a:lnTo>
                    <a:pt x="66" y="12"/>
                  </a:lnTo>
                  <a:lnTo>
                    <a:pt x="54" y="18"/>
                  </a:lnTo>
                  <a:lnTo>
                    <a:pt x="48" y="30"/>
                  </a:lnTo>
                  <a:lnTo>
                    <a:pt x="36" y="24"/>
                  </a:lnTo>
                  <a:lnTo>
                    <a:pt x="24" y="42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24" y="90"/>
                  </a:lnTo>
                  <a:lnTo>
                    <a:pt x="18" y="9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" name="Freeform 22"/>
            <p:cNvSpPr>
              <a:spLocks/>
            </p:cNvSpPr>
            <p:nvPr/>
          </p:nvSpPr>
          <p:spPr bwMode="auto">
            <a:xfrm>
              <a:off x="1982790" y="2953544"/>
              <a:ext cx="238125" cy="266700"/>
            </a:xfrm>
            <a:custGeom>
              <a:avLst/>
              <a:gdLst>
                <a:gd name="T0" fmla="*/ 12 w 150"/>
                <a:gd name="T1" fmla="*/ 24 h 168"/>
                <a:gd name="T2" fmla="*/ 12 w 150"/>
                <a:gd name="T3" fmla="*/ 12 h 168"/>
                <a:gd name="T4" fmla="*/ 18 w 150"/>
                <a:gd name="T5" fmla="*/ 12 h 168"/>
                <a:gd name="T6" fmla="*/ 36 w 150"/>
                <a:gd name="T7" fmla="*/ 18 h 168"/>
                <a:gd name="T8" fmla="*/ 42 w 150"/>
                <a:gd name="T9" fmla="*/ 0 h 168"/>
                <a:gd name="T10" fmla="*/ 72 w 150"/>
                <a:gd name="T11" fmla="*/ 18 h 168"/>
                <a:gd name="T12" fmla="*/ 72 w 150"/>
                <a:gd name="T13" fmla="*/ 30 h 168"/>
                <a:gd name="T14" fmla="*/ 78 w 150"/>
                <a:gd name="T15" fmla="*/ 36 h 168"/>
                <a:gd name="T16" fmla="*/ 90 w 150"/>
                <a:gd name="T17" fmla="*/ 30 h 168"/>
                <a:gd name="T18" fmla="*/ 90 w 150"/>
                <a:gd name="T19" fmla="*/ 18 h 168"/>
                <a:gd name="T20" fmla="*/ 102 w 150"/>
                <a:gd name="T21" fmla="*/ 18 h 168"/>
                <a:gd name="T22" fmla="*/ 108 w 150"/>
                <a:gd name="T23" fmla="*/ 30 h 168"/>
                <a:gd name="T24" fmla="*/ 126 w 150"/>
                <a:gd name="T25" fmla="*/ 18 h 168"/>
                <a:gd name="T26" fmla="*/ 132 w 150"/>
                <a:gd name="T27" fmla="*/ 42 h 168"/>
                <a:gd name="T28" fmla="*/ 138 w 150"/>
                <a:gd name="T29" fmla="*/ 42 h 168"/>
                <a:gd name="T30" fmla="*/ 144 w 150"/>
                <a:gd name="T31" fmla="*/ 30 h 168"/>
                <a:gd name="T32" fmla="*/ 150 w 150"/>
                <a:gd name="T33" fmla="*/ 42 h 168"/>
                <a:gd name="T34" fmla="*/ 144 w 150"/>
                <a:gd name="T35" fmla="*/ 54 h 168"/>
                <a:gd name="T36" fmla="*/ 144 w 150"/>
                <a:gd name="T37" fmla="*/ 72 h 168"/>
                <a:gd name="T38" fmla="*/ 150 w 150"/>
                <a:gd name="T39" fmla="*/ 72 h 168"/>
                <a:gd name="T40" fmla="*/ 150 w 150"/>
                <a:gd name="T41" fmla="*/ 84 h 168"/>
                <a:gd name="T42" fmla="*/ 138 w 150"/>
                <a:gd name="T43" fmla="*/ 78 h 168"/>
                <a:gd name="T44" fmla="*/ 126 w 150"/>
                <a:gd name="T45" fmla="*/ 96 h 168"/>
                <a:gd name="T46" fmla="*/ 132 w 150"/>
                <a:gd name="T47" fmla="*/ 102 h 168"/>
                <a:gd name="T48" fmla="*/ 126 w 150"/>
                <a:gd name="T49" fmla="*/ 126 h 168"/>
                <a:gd name="T50" fmla="*/ 96 w 150"/>
                <a:gd name="T51" fmla="*/ 138 h 168"/>
                <a:gd name="T52" fmla="*/ 96 w 150"/>
                <a:gd name="T53" fmla="*/ 150 h 168"/>
                <a:gd name="T54" fmla="*/ 90 w 150"/>
                <a:gd name="T55" fmla="*/ 156 h 168"/>
                <a:gd name="T56" fmla="*/ 78 w 150"/>
                <a:gd name="T57" fmla="*/ 144 h 168"/>
                <a:gd name="T58" fmla="*/ 72 w 150"/>
                <a:gd name="T59" fmla="*/ 156 h 168"/>
                <a:gd name="T60" fmla="*/ 60 w 150"/>
                <a:gd name="T61" fmla="*/ 156 h 168"/>
                <a:gd name="T62" fmla="*/ 54 w 150"/>
                <a:gd name="T63" fmla="*/ 156 h 168"/>
                <a:gd name="T64" fmla="*/ 48 w 150"/>
                <a:gd name="T65" fmla="*/ 168 h 168"/>
                <a:gd name="T66" fmla="*/ 36 w 150"/>
                <a:gd name="T67" fmla="*/ 168 h 168"/>
                <a:gd name="T68" fmla="*/ 42 w 150"/>
                <a:gd name="T69" fmla="*/ 162 h 168"/>
                <a:gd name="T70" fmla="*/ 24 w 150"/>
                <a:gd name="T71" fmla="*/ 162 h 168"/>
                <a:gd name="T72" fmla="*/ 30 w 150"/>
                <a:gd name="T73" fmla="*/ 156 h 168"/>
                <a:gd name="T74" fmla="*/ 24 w 150"/>
                <a:gd name="T75" fmla="*/ 144 h 168"/>
                <a:gd name="T76" fmla="*/ 12 w 150"/>
                <a:gd name="T77" fmla="*/ 138 h 168"/>
                <a:gd name="T78" fmla="*/ 18 w 150"/>
                <a:gd name="T79" fmla="*/ 126 h 168"/>
                <a:gd name="T80" fmla="*/ 12 w 150"/>
                <a:gd name="T81" fmla="*/ 126 h 168"/>
                <a:gd name="T82" fmla="*/ 24 w 150"/>
                <a:gd name="T83" fmla="*/ 114 h 168"/>
                <a:gd name="T84" fmla="*/ 12 w 150"/>
                <a:gd name="T85" fmla="*/ 102 h 168"/>
                <a:gd name="T86" fmla="*/ 6 w 150"/>
                <a:gd name="T87" fmla="*/ 84 h 168"/>
                <a:gd name="T88" fmla="*/ 0 w 150"/>
                <a:gd name="T89" fmla="*/ 84 h 168"/>
                <a:gd name="T90" fmla="*/ 6 w 150"/>
                <a:gd name="T91" fmla="*/ 60 h 168"/>
                <a:gd name="T92" fmla="*/ 12 w 150"/>
                <a:gd name="T93" fmla="*/ 42 h 168"/>
                <a:gd name="T94" fmla="*/ 0 w 150"/>
                <a:gd name="T95" fmla="*/ 30 h 168"/>
                <a:gd name="T96" fmla="*/ 0 w 150"/>
                <a:gd name="T97" fmla="*/ 24 h 168"/>
                <a:gd name="T98" fmla="*/ 12 w 150"/>
                <a:gd name="T99" fmla="*/ 2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168">
                  <a:moveTo>
                    <a:pt x="12" y="24"/>
                  </a:moveTo>
                  <a:lnTo>
                    <a:pt x="12" y="12"/>
                  </a:lnTo>
                  <a:lnTo>
                    <a:pt x="18" y="12"/>
                  </a:lnTo>
                  <a:lnTo>
                    <a:pt x="36" y="18"/>
                  </a:lnTo>
                  <a:lnTo>
                    <a:pt x="42" y="0"/>
                  </a:lnTo>
                  <a:lnTo>
                    <a:pt x="72" y="18"/>
                  </a:lnTo>
                  <a:lnTo>
                    <a:pt x="72" y="30"/>
                  </a:lnTo>
                  <a:lnTo>
                    <a:pt x="78" y="36"/>
                  </a:lnTo>
                  <a:lnTo>
                    <a:pt x="90" y="30"/>
                  </a:lnTo>
                  <a:lnTo>
                    <a:pt x="90" y="18"/>
                  </a:lnTo>
                  <a:lnTo>
                    <a:pt x="102" y="18"/>
                  </a:lnTo>
                  <a:lnTo>
                    <a:pt x="108" y="30"/>
                  </a:lnTo>
                  <a:lnTo>
                    <a:pt x="126" y="18"/>
                  </a:lnTo>
                  <a:lnTo>
                    <a:pt x="132" y="42"/>
                  </a:lnTo>
                  <a:lnTo>
                    <a:pt x="138" y="42"/>
                  </a:lnTo>
                  <a:lnTo>
                    <a:pt x="144" y="30"/>
                  </a:lnTo>
                  <a:lnTo>
                    <a:pt x="150" y="42"/>
                  </a:lnTo>
                  <a:lnTo>
                    <a:pt x="144" y="54"/>
                  </a:lnTo>
                  <a:lnTo>
                    <a:pt x="144" y="72"/>
                  </a:lnTo>
                  <a:lnTo>
                    <a:pt x="150" y="72"/>
                  </a:lnTo>
                  <a:lnTo>
                    <a:pt x="150" y="84"/>
                  </a:lnTo>
                  <a:lnTo>
                    <a:pt x="138" y="78"/>
                  </a:lnTo>
                  <a:lnTo>
                    <a:pt x="126" y="96"/>
                  </a:lnTo>
                  <a:lnTo>
                    <a:pt x="132" y="102"/>
                  </a:lnTo>
                  <a:lnTo>
                    <a:pt x="126" y="126"/>
                  </a:lnTo>
                  <a:lnTo>
                    <a:pt x="96" y="138"/>
                  </a:lnTo>
                  <a:lnTo>
                    <a:pt x="96" y="150"/>
                  </a:lnTo>
                  <a:lnTo>
                    <a:pt x="90" y="156"/>
                  </a:lnTo>
                  <a:lnTo>
                    <a:pt x="78" y="144"/>
                  </a:lnTo>
                  <a:lnTo>
                    <a:pt x="72" y="156"/>
                  </a:lnTo>
                  <a:lnTo>
                    <a:pt x="60" y="156"/>
                  </a:lnTo>
                  <a:lnTo>
                    <a:pt x="54" y="156"/>
                  </a:lnTo>
                  <a:lnTo>
                    <a:pt x="48" y="168"/>
                  </a:lnTo>
                  <a:lnTo>
                    <a:pt x="36" y="168"/>
                  </a:lnTo>
                  <a:lnTo>
                    <a:pt x="42" y="162"/>
                  </a:lnTo>
                  <a:lnTo>
                    <a:pt x="24" y="162"/>
                  </a:lnTo>
                  <a:lnTo>
                    <a:pt x="30" y="156"/>
                  </a:lnTo>
                  <a:lnTo>
                    <a:pt x="24" y="144"/>
                  </a:lnTo>
                  <a:lnTo>
                    <a:pt x="12" y="138"/>
                  </a:lnTo>
                  <a:lnTo>
                    <a:pt x="18" y="126"/>
                  </a:lnTo>
                  <a:lnTo>
                    <a:pt x="12" y="126"/>
                  </a:lnTo>
                  <a:lnTo>
                    <a:pt x="24" y="114"/>
                  </a:lnTo>
                  <a:lnTo>
                    <a:pt x="12" y="102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60"/>
                  </a:lnTo>
                  <a:lnTo>
                    <a:pt x="12" y="42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23"/>
            <p:cNvSpPr>
              <a:spLocks/>
            </p:cNvSpPr>
            <p:nvPr/>
          </p:nvSpPr>
          <p:spPr bwMode="auto">
            <a:xfrm>
              <a:off x="2144715" y="2732882"/>
              <a:ext cx="314325" cy="401638"/>
            </a:xfrm>
            <a:custGeom>
              <a:avLst/>
              <a:gdLst>
                <a:gd name="T0" fmla="*/ 24 w 198"/>
                <a:gd name="T1" fmla="*/ 36 h 253"/>
                <a:gd name="T2" fmla="*/ 0 w 198"/>
                <a:gd name="T3" fmla="*/ 54 h 253"/>
                <a:gd name="T4" fmla="*/ 6 w 198"/>
                <a:gd name="T5" fmla="*/ 66 h 253"/>
                <a:gd name="T6" fmla="*/ 12 w 198"/>
                <a:gd name="T7" fmla="*/ 72 h 253"/>
                <a:gd name="T8" fmla="*/ 36 w 198"/>
                <a:gd name="T9" fmla="*/ 96 h 253"/>
                <a:gd name="T10" fmla="*/ 36 w 198"/>
                <a:gd name="T11" fmla="*/ 103 h 253"/>
                <a:gd name="T12" fmla="*/ 36 w 198"/>
                <a:gd name="T13" fmla="*/ 115 h 253"/>
                <a:gd name="T14" fmla="*/ 36 w 198"/>
                <a:gd name="T15" fmla="*/ 121 h 253"/>
                <a:gd name="T16" fmla="*/ 24 w 198"/>
                <a:gd name="T17" fmla="*/ 151 h 253"/>
                <a:gd name="T18" fmla="*/ 30 w 198"/>
                <a:gd name="T19" fmla="*/ 181 h 253"/>
                <a:gd name="T20" fmla="*/ 42 w 198"/>
                <a:gd name="T21" fmla="*/ 169 h 253"/>
                <a:gd name="T22" fmla="*/ 42 w 198"/>
                <a:gd name="T23" fmla="*/ 193 h 253"/>
                <a:gd name="T24" fmla="*/ 48 w 198"/>
                <a:gd name="T25" fmla="*/ 211 h 253"/>
                <a:gd name="T26" fmla="*/ 36 w 198"/>
                <a:gd name="T27" fmla="*/ 217 h 253"/>
                <a:gd name="T28" fmla="*/ 30 w 198"/>
                <a:gd name="T29" fmla="*/ 241 h 253"/>
                <a:gd name="T30" fmla="*/ 48 w 198"/>
                <a:gd name="T31" fmla="*/ 247 h 253"/>
                <a:gd name="T32" fmla="*/ 60 w 198"/>
                <a:gd name="T33" fmla="*/ 235 h 253"/>
                <a:gd name="T34" fmla="*/ 84 w 198"/>
                <a:gd name="T35" fmla="*/ 247 h 253"/>
                <a:gd name="T36" fmla="*/ 114 w 198"/>
                <a:gd name="T37" fmla="*/ 247 h 253"/>
                <a:gd name="T38" fmla="*/ 120 w 198"/>
                <a:gd name="T39" fmla="*/ 241 h 253"/>
                <a:gd name="T40" fmla="*/ 144 w 198"/>
                <a:gd name="T41" fmla="*/ 253 h 253"/>
                <a:gd name="T42" fmla="*/ 150 w 198"/>
                <a:gd name="T43" fmla="*/ 241 h 253"/>
                <a:gd name="T44" fmla="*/ 156 w 198"/>
                <a:gd name="T45" fmla="*/ 229 h 253"/>
                <a:gd name="T46" fmla="*/ 168 w 198"/>
                <a:gd name="T47" fmla="*/ 229 h 253"/>
                <a:gd name="T48" fmla="*/ 162 w 198"/>
                <a:gd name="T49" fmla="*/ 193 h 253"/>
                <a:gd name="T50" fmla="*/ 150 w 198"/>
                <a:gd name="T51" fmla="*/ 151 h 253"/>
                <a:gd name="T52" fmla="*/ 162 w 198"/>
                <a:gd name="T53" fmla="*/ 127 h 253"/>
                <a:gd name="T54" fmla="*/ 192 w 198"/>
                <a:gd name="T55" fmla="*/ 103 h 253"/>
                <a:gd name="T56" fmla="*/ 192 w 198"/>
                <a:gd name="T57" fmla="*/ 84 h 253"/>
                <a:gd name="T58" fmla="*/ 192 w 198"/>
                <a:gd name="T59" fmla="*/ 54 h 253"/>
                <a:gd name="T60" fmla="*/ 168 w 198"/>
                <a:gd name="T61" fmla="*/ 48 h 253"/>
                <a:gd name="T62" fmla="*/ 144 w 198"/>
                <a:gd name="T63" fmla="*/ 60 h 253"/>
                <a:gd name="T64" fmla="*/ 138 w 198"/>
                <a:gd name="T65" fmla="*/ 48 h 253"/>
                <a:gd name="T66" fmla="*/ 114 w 198"/>
                <a:gd name="T67" fmla="*/ 30 h 253"/>
                <a:gd name="T68" fmla="*/ 102 w 198"/>
                <a:gd name="T69" fmla="*/ 12 h 253"/>
                <a:gd name="T70" fmla="*/ 90 w 198"/>
                <a:gd name="T71" fmla="*/ 0 h 253"/>
                <a:gd name="T72" fmla="*/ 72 w 198"/>
                <a:gd name="T73" fmla="*/ 6 h 253"/>
                <a:gd name="T74" fmla="*/ 48 w 198"/>
                <a:gd name="T75" fmla="*/ 12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8" h="253">
                  <a:moveTo>
                    <a:pt x="36" y="30"/>
                  </a:moveTo>
                  <a:lnTo>
                    <a:pt x="24" y="36"/>
                  </a:lnTo>
                  <a:lnTo>
                    <a:pt x="12" y="42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6" y="60"/>
                  </a:lnTo>
                  <a:lnTo>
                    <a:pt x="12" y="72"/>
                  </a:lnTo>
                  <a:lnTo>
                    <a:pt x="18" y="90"/>
                  </a:lnTo>
                  <a:lnTo>
                    <a:pt x="36" y="96"/>
                  </a:lnTo>
                  <a:lnTo>
                    <a:pt x="42" y="103"/>
                  </a:lnTo>
                  <a:lnTo>
                    <a:pt x="36" y="103"/>
                  </a:lnTo>
                  <a:lnTo>
                    <a:pt x="42" y="109"/>
                  </a:lnTo>
                  <a:lnTo>
                    <a:pt x="36" y="115"/>
                  </a:lnTo>
                  <a:lnTo>
                    <a:pt x="42" y="121"/>
                  </a:lnTo>
                  <a:lnTo>
                    <a:pt x="36" y="121"/>
                  </a:lnTo>
                  <a:lnTo>
                    <a:pt x="36" y="133"/>
                  </a:lnTo>
                  <a:lnTo>
                    <a:pt x="24" y="151"/>
                  </a:lnTo>
                  <a:lnTo>
                    <a:pt x="24" y="157"/>
                  </a:lnTo>
                  <a:lnTo>
                    <a:pt x="30" y="181"/>
                  </a:lnTo>
                  <a:lnTo>
                    <a:pt x="36" y="181"/>
                  </a:lnTo>
                  <a:lnTo>
                    <a:pt x="42" y="169"/>
                  </a:lnTo>
                  <a:lnTo>
                    <a:pt x="48" y="181"/>
                  </a:lnTo>
                  <a:lnTo>
                    <a:pt x="42" y="193"/>
                  </a:lnTo>
                  <a:lnTo>
                    <a:pt x="42" y="211"/>
                  </a:lnTo>
                  <a:lnTo>
                    <a:pt x="48" y="211"/>
                  </a:lnTo>
                  <a:lnTo>
                    <a:pt x="48" y="223"/>
                  </a:lnTo>
                  <a:lnTo>
                    <a:pt x="36" y="217"/>
                  </a:lnTo>
                  <a:lnTo>
                    <a:pt x="24" y="235"/>
                  </a:lnTo>
                  <a:lnTo>
                    <a:pt x="30" y="241"/>
                  </a:lnTo>
                  <a:lnTo>
                    <a:pt x="42" y="247"/>
                  </a:lnTo>
                  <a:lnTo>
                    <a:pt x="48" y="247"/>
                  </a:lnTo>
                  <a:lnTo>
                    <a:pt x="48" y="241"/>
                  </a:lnTo>
                  <a:lnTo>
                    <a:pt x="60" y="235"/>
                  </a:lnTo>
                  <a:lnTo>
                    <a:pt x="60" y="241"/>
                  </a:lnTo>
                  <a:lnTo>
                    <a:pt x="84" y="247"/>
                  </a:lnTo>
                  <a:lnTo>
                    <a:pt x="114" y="241"/>
                  </a:lnTo>
                  <a:lnTo>
                    <a:pt x="114" y="247"/>
                  </a:lnTo>
                  <a:lnTo>
                    <a:pt x="126" y="247"/>
                  </a:lnTo>
                  <a:lnTo>
                    <a:pt x="120" y="241"/>
                  </a:lnTo>
                  <a:lnTo>
                    <a:pt x="126" y="235"/>
                  </a:lnTo>
                  <a:lnTo>
                    <a:pt x="144" y="253"/>
                  </a:lnTo>
                  <a:lnTo>
                    <a:pt x="150" y="253"/>
                  </a:lnTo>
                  <a:lnTo>
                    <a:pt x="150" y="241"/>
                  </a:lnTo>
                  <a:lnTo>
                    <a:pt x="156" y="241"/>
                  </a:lnTo>
                  <a:lnTo>
                    <a:pt x="156" y="229"/>
                  </a:lnTo>
                  <a:lnTo>
                    <a:pt x="162" y="229"/>
                  </a:lnTo>
                  <a:lnTo>
                    <a:pt x="168" y="229"/>
                  </a:lnTo>
                  <a:lnTo>
                    <a:pt x="174" y="205"/>
                  </a:lnTo>
                  <a:lnTo>
                    <a:pt x="162" y="193"/>
                  </a:lnTo>
                  <a:lnTo>
                    <a:pt x="156" y="199"/>
                  </a:lnTo>
                  <a:lnTo>
                    <a:pt x="150" y="151"/>
                  </a:lnTo>
                  <a:lnTo>
                    <a:pt x="156" y="127"/>
                  </a:lnTo>
                  <a:lnTo>
                    <a:pt x="162" y="127"/>
                  </a:lnTo>
                  <a:lnTo>
                    <a:pt x="174" y="109"/>
                  </a:lnTo>
                  <a:lnTo>
                    <a:pt x="192" y="103"/>
                  </a:lnTo>
                  <a:lnTo>
                    <a:pt x="198" y="90"/>
                  </a:lnTo>
                  <a:lnTo>
                    <a:pt x="192" y="84"/>
                  </a:lnTo>
                  <a:lnTo>
                    <a:pt x="198" y="60"/>
                  </a:lnTo>
                  <a:lnTo>
                    <a:pt x="192" y="54"/>
                  </a:lnTo>
                  <a:lnTo>
                    <a:pt x="174" y="54"/>
                  </a:lnTo>
                  <a:lnTo>
                    <a:pt x="168" y="48"/>
                  </a:lnTo>
                  <a:lnTo>
                    <a:pt x="162" y="48"/>
                  </a:lnTo>
                  <a:lnTo>
                    <a:pt x="144" y="60"/>
                  </a:lnTo>
                  <a:lnTo>
                    <a:pt x="138" y="54"/>
                  </a:lnTo>
                  <a:lnTo>
                    <a:pt x="138" y="48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2" y="30"/>
                  </a:lnTo>
                  <a:lnTo>
                    <a:pt x="102" y="12"/>
                  </a:lnTo>
                  <a:lnTo>
                    <a:pt x="96" y="12"/>
                  </a:lnTo>
                  <a:lnTo>
                    <a:pt x="90" y="0"/>
                  </a:lnTo>
                  <a:lnTo>
                    <a:pt x="84" y="6"/>
                  </a:lnTo>
                  <a:lnTo>
                    <a:pt x="72" y="6"/>
                  </a:lnTo>
                  <a:lnTo>
                    <a:pt x="60" y="12"/>
                  </a:lnTo>
                  <a:lnTo>
                    <a:pt x="48" y="12"/>
                  </a:lnTo>
                  <a:lnTo>
                    <a:pt x="36" y="3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" name="Freeform 24"/>
            <p:cNvSpPr>
              <a:spLocks/>
            </p:cNvSpPr>
            <p:nvPr/>
          </p:nvSpPr>
          <p:spPr bwMode="auto">
            <a:xfrm>
              <a:off x="1047750" y="3706019"/>
              <a:ext cx="382588" cy="534988"/>
            </a:xfrm>
            <a:custGeom>
              <a:avLst/>
              <a:gdLst>
                <a:gd name="T0" fmla="*/ 12 w 241"/>
                <a:gd name="T1" fmla="*/ 241 h 337"/>
                <a:gd name="T2" fmla="*/ 18 w 241"/>
                <a:gd name="T3" fmla="*/ 205 h 337"/>
                <a:gd name="T4" fmla="*/ 18 w 241"/>
                <a:gd name="T5" fmla="*/ 181 h 337"/>
                <a:gd name="T6" fmla="*/ 6 w 241"/>
                <a:gd name="T7" fmla="*/ 151 h 337"/>
                <a:gd name="T8" fmla="*/ 12 w 241"/>
                <a:gd name="T9" fmla="*/ 126 h 337"/>
                <a:gd name="T10" fmla="*/ 0 w 241"/>
                <a:gd name="T11" fmla="*/ 102 h 337"/>
                <a:gd name="T12" fmla="*/ 6 w 241"/>
                <a:gd name="T13" fmla="*/ 60 h 337"/>
                <a:gd name="T14" fmla="*/ 6 w 241"/>
                <a:gd name="T15" fmla="*/ 24 h 337"/>
                <a:gd name="T16" fmla="*/ 18 w 241"/>
                <a:gd name="T17" fmla="*/ 42 h 337"/>
                <a:gd name="T18" fmla="*/ 18 w 241"/>
                <a:gd name="T19" fmla="*/ 30 h 337"/>
                <a:gd name="T20" fmla="*/ 18 w 241"/>
                <a:gd name="T21" fmla="*/ 24 h 337"/>
                <a:gd name="T22" fmla="*/ 30 w 241"/>
                <a:gd name="T23" fmla="*/ 42 h 337"/>
                <a:gd name="T24" fmla="*/ 30 w 241"/>
                <a:gd name="T25" fmla="*/ 48 h 337"/>
                <a:gd name="T26" fmla="*/ 30 w 241"/>
                <a:gd name="T27" fmla="*/ 54 h 337"/>
                <a:gd name="T28" fmla="*/ 30 w 241"/>
                <a:gd name="T29" fmla="*/ 60 h 337"/>
                <a:gd name="T30" fmla="*/ 30 w 241"/>
                <a:gd name="T31" fmla="*/ 48 h 337"/>
                <a:gd name="T32" fmla="*/ 48 w 241"/>
                <a:gd name="T33" fmla="*/ 66 h 337"/>
                <a:gd name="T34" fmla="*/ 73 w 241"/>
                <a:gd name="T35" fmla="*/ 54 h 337"/>
                <a:gd name="T36" fmla="*/ 91 w 241"/>
                <a:gd name="T37" fmla="*/ 60 h 337"/>
                <a:gd name="T38" fmla="*/ 121 w 241"/>
                <a:gd name="T39" fmla="*/ 48 h 337"/>
                <a:gd name="T40" fmla="*/ 115 w 241"/>
                <a:gd name="T41" fmla="*/ 66 h 337"/>
                <a:gd name="T42" fmla="*/ 139 w 241"/>
                <a:gd name="T43" fmla="*/ 54 h 337"/>
                <a:gd name="T44" fmla="*/ 133 w 241"/>
                <a:gd name="T45" fmla="*/ 78 h 337"/>
                <a:gd name="T46" fmla="*/ 139 w 241"/>
                <a:gd name="T47" fmla="*/ 60 h 337"/>
                <a:gd name="T48" fmla="*/ 145 w 241"/>
                <a:gd name="T49" fmla="*/ 36 h 337"/>
                <a:gd name="T50" fmla="*/ 139 w 241"/>
                <a:gd name="T51" fmla="*/ 30 h 337"/>
                <a:gd name="T52" fmla="*/ 151 w 241"/>
                <a:gd name="T53" fmla="*/ 12 h 337"/>
                <a:gd name="T54" fmla="*/ 157 w 241"/>
                <a:gd name="T55" fmla="*/ 18 h 337"/>
                <a:gd name="T56" fmla="*/ 175 w 241"/>
                <a:gd name="T57" fmla="*/ 30 h 337"/>
                <a:gd name="T58" fmla="*/ 175 w 241"/>
                <a:gd name="T59" fmla="*/ 42 h 337"/>
                <a:gd name="T60" fmla="*/ 187 w 241"/>
                <a:gd name="T61" fmla="*/ 42 h 337"/>
                <a:gd name="T62" fmla="*/ 187 w 241"/>
                <a:gd name="T63" fmla="*/ 30 h 337"/>
                <a:gd name="T64" fmla="*/ 193 w 241"/>
                <a:gd name="T65" fmla="*/ 42 h 337"/>
                <a:gd name="T66" fmla="*/ 199 w 241"/>
                <a:gd name="T67" fmla="*/ 54 h 337"/>
                <a:gd name="T68" fmla="*/ 193 w 241"/>
                <a:gd name="T69" fmla="*/ 72 h 337"/>
                <a:gd name="T70" fmla="*/ 211 w 241"/>
                <a:gd name="T71" fmla="*/ 72 h 337"/>
                <a:gd name="T72" fmla="*/ 229 w 241"/>
                <a:gd name="T73" fmla="*/ 96 h 337"/>
                <a:gd name="T74" fmla="*/ 235 w 241"/>
                <a:gd name="T75" fmla="*/ 120 h 337"/>
                <a:gd name="T76" fmla="*/ 229 w 241"/>
                <a:gd name="T77" fmla="*/ 133 h 337"/>
                <a:gd name="T78" fmla="*/ 211 w 241"/>
                <a:gd name="T79" fmla="*/ 145 h 337"/>
                <a:gd name="T80" fmla="*/ 223 w 241"/>
                <a:gd name="T81" fmla="*/ 157 h 337"/>
                <a:gd name="T82" fmla="*/ 229 w 241"/>
                <a:gd name="T83" fmla="*/ 175 h 337"/>
                <a:gd name="T84" fmla="*/ 235 w 241"/>
                <a:gd name="T85" fmla="*/ 193 h 337"/>
                <a:gd name="T86" fmla="*/ 217 w 241"/>
                <a:gd name="T87" fmla="*/ 223 h 337"/>
                <a:gd name="T88" fmla="*/ 205 w 241"/>
                <a:gd name="T89" fmla="*/ 223 h 337"/>
                <a:gd name="T90" fmla="*/ 187 w 241"/>
                <a:gd name="T91" fmla="*/ 217 h 337"/>
                <a:gd name="T92" fmla="*/ 187 w 241"/>
                <a:gd name="T93" fmla="*/ 241 h 337"/>
                <a:gd name="T94" fmla="*/ 181 w 241"/>
                <a:gd name="T95" fmla="*/ 259 h 337"/>
                <a:gd name="T96" fmla="*/ 175 w 241"/>
                <a:gd name="T97" fmla="*/ 289 h 337"/>
                <a:gd name="T98" fmla="*/ 151 w 241"/>
                <a:gd name="T99" fmla="*/ 295 h 337"/>
                <a:gd name="T100" fmla="*/ 151 w 241"/>
                <a:gd name="T101" fmla="*/ 325 h 337"/>
                <a:gd name="T102" fmla="*/ 127 w 241"/>
                <a:gd name="T103" fmla="*/ 337 h 337"/>
                <a:gd name="T104" fmla="*/ 109 w 241"/>
                <a:gd name="T105" fmla="*/ 337 h 337"/>
                <a:gd name="T106" fmla="*/ 97 w 241"/>
                <a:gd name="T107" fmla="*/ 325 h 337"/>
                <a:gd name="T108" fmla="*/ 85 w 241"/>
                <a:gd name="T109" fmla="*/ 307 h 337"/>
                <a:gd name="T110" fmla="*/ 73 w 241"/>
                <a:gd name="T111" fmla="*/ 313 h 337"/>
                <a:gd name="T112" fmla="*/ 54 w 241"/>
                <a:gd name="T113" fmla="*/ 319 h 337"/>
                <a:gd name="T114" fmla="*/ 36 w 241"/>
                <a:gd name="T115" fmla="*/ 307 h 337"/>
                <a:gd name="T116" fmla="*/ 6 w 241"/>
                <a:gd name="T117" fmla="*/ 295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1" h="337">
                  <a:moveTo>
                    <a:pt x="6" y="271"/>
                  </a:moveTo>
                  <a:lnTo>
                    <a:pt x="12" y="241"/>
                  </a:lnTo>
                  <a:lnTo>
                    <a:pt x="12" y="217"/>
                  </a:lnTo>
                  <a:lnTo>
                    <a:pt x="18" y="205"/>
                  </a:lnTo>
                  <a:lnTo>
                    <a:pt x="18" y="193"/>
                  </a:lnTo>
                  <a:lnTo>
                    <a:pt x="18" y="181"/>
                  </a:lnTo>
                  <a:lnTo>
                    <a:pt x="12" y="157"/>
                  </a:lnTo>
                  <a:lnTo>
                    <a:pt x="6" y="151"/>
                  </a:lnTo>
                  <a:lnTo>
                    <a:pt x="12" y="133"/>
                  </a:lnTo>
                  <a:lnTo>
                    <a:pt x="12" y="126"/>
                  </a:lnTo>
                  <a:lnTo>
                    <a:pt x="6" y="120"/>
                  </a:lnTo>
                  <a:lnTo>
                    <a:pt x="0" y="102"/>
                  </a:lnTo>
                  <a:lnTo>
                    <a:pt x="6" y="84"/>
                  </a:lnTo>
                  <a:lnTo>
                    <a:pt x="6" y="60"/>
                  </a:lnTo>
                  <a:lnTo>
                    <a:pt x="0" y="36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24" y="24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48"/>
                  </a:lnTo>
                  <a:lnTo>
                    <a:pt x="30" y="54"/>
                  </a:lnTo>
                  <a:lnTo>
                    <a:pt x="30" y="66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8" y="66"/>
                  </a:lnTo>
                  <a:lnTo>
                    <a:pt x="61" y="60"/>
                  </a:lnTo>
                  <a:lnTo>
                    <a:pt x="73" y="54"/>
                  </a:lnTo>
                  <a:lnTo>
                    <a:pt x="79" y="54"/>
                  </a:lnTo>
                  <a:lnTo>
                    <a:pt x="91" y="60"/>
                  </a:lnTo>
                  <a:lnTo>
                    <a:pt x="103" y="54"/>
                  </a:lnTo>
                  <a:lnTo>
                    <a:pt x="121" y="48"/>
                  </a:lnTo>
                  <a:lnTo>
                    <a:pt x="121" y="60"/>
                  </a:lnTo>
                  <a:lnTo>
                    <a:pt x="115" y="66"/>
                  </a:lnTo>
                  <a:lnTo>
                    <a:pt x="121" y="66"/>
                  </a:lnTo>
                  <a:lnTo>
                    <a:pt x="139" y="54"/>
                  </a:lnTo>
                  <a:lnTo>
                    <a:pt x="133" y="66"/>
                  </a:lnTo>
                  <a:lnTo>
                    <a:pt x="133" y="78"/>
                  </a:lnTo>
                  <a:lnTo>
                    <a:pt x="139" y="78"/>
                  </a:lnTo>
                  <a:lnTo>
                    <a:pt x="139" y="60"/>
                  </a:lnTo>
                  <a:lnTo>
                    <a:pt x="145" y="42"/>
                  </a:lnTo>
                  <a:lnTo>
                    <a:pt x="145" y="36"/>
                  </a:lnTo>
                  <a:lnTo>
                    <a:pt x="139" y="36"/>
                  </a:lnTo>
                  <a:lnTo>
                    <a:pt x="139" y="30"/>
                  </a:lnTo>
                  <a:lnTo>
                    <a:pt x="145" y="24"/>
                  </a:lnTo>
                  <a:lnTo>
                    <a:pt x="151" y="12"/>
                  </a:lnTo>
                  <a:lnTo>
                    <a:pt x="151" y="0"/>
                  </a:lnTo>
                  <a:lnTo>
                    <a:pt x="157" y="18"/>
                  </a:lnTo>
                  <a:lnTo>
                    <a:pt x="169" y="30"/>
                  </a:lnTo>
                  <a:lnTo>
                    <a:pt x="175" y="30"/>
                  </a:lnTo>
                  <a:lnTo>
                    <a:pt x="175" y="36"/>
                  </a:lnTo>
                  <a:lnTo>
                    <a:pt x="175" y="42"/>
                  </a:lnTo>
                  <a:lnTo>
                    <a:pt x="181" y="48"/>
                  </a:lnTo>
                  <a:lnTo>
                    <a:pt x="187" y="42"/>
                  </a:lnTo>
                  <a:lnTo>
                    <a:pt x="181" y="36"/>
                  </a:lnTo>
                  <a:lnTo>
                    <a:pt x="187" y="30"/>
                  </a:lnTo>
                  <a:lnTo>
                    <a:pt x="199" y="36"/>
                  </a:lnTo>
                  <a:lnTo>
                    <a:pt x="193" y="42"/>
                  </a:lnTo>
                  <a:lnTo>
                    <a:pt x="193" y="48"/>
                  </a:lnTo>
                  <a:lnTo>
                    <a:pt x="199" y="54"/>
                  </a:lnTo>
                  <a:lnTo>
                    <a:pt x="193" y="60"/>
                  </a:lnTo>
                  <a:lnTo>
                    <a:pt x="193" y="72"/>
                  </a:lnTo>
                  <a:lnTo>
                    <a:pt x="205" y="78"/>
                  </a:lnTo>
                  <a:lnTo>
                    <a:pt x="211" y="72"/>
                  </a:lnTo>
                  <a:lnTo>
                    <a:pt x="223" y="84"/>
                  </a:lnTo>
                  <a:lnTo>
                    <a:pt x="229" y="96"/>
                  </a:lnTo>
                  <a:lnTo>
                    <a:pt x="241" y="108"/>
                  </a:lnTo>
                  <a:lnTo>
                    <a:pt x="235" y="120"/>
                  </a:lnTo>
                  <a:lnTo>
                    <a:pt x="223" y="126"/>
                  </a:lnTo>
                  <a:lnTo>
                    <a:pt x="229" y="133"/>
                  </a:lnTo>
                  <a:lnTo>
                    <a:pt x="217" y="145"/>
                  </a:lnTo>
                  <a:lnTo>
                    <a:pt x="211" y="145"/>
                  </a:lnTo>
                  <a:lnTo>
                    <a:pt x="217" y="157"/>
                  </a:lnTo>
                  <a:lnTo>
                    <a:pt x="223" y="157"/>
                  </a:lnTo>
                  <a:lnTo>
                    <a:pt x="229" y="169"/>
                  </a:lnTo>
                  <a:lnTo>
                    <a:pt x="229" y="175"/>
                  </a:lnTo>
                  <a:lnTo>
                    <a:pt x="241" y="181"/>
                  </a:lnTo>
                  <a:lnTo>
                    <a:pt x="235" y="193"/>
                  </a:lnTo>
                  <a:lnTo>
                    <a:pt x="223" y="211"/>
                  </a:lnTo>
                  <a:lnTo>
                    <a:pt x="217" y="223"/>
                  </a:lnTo>
                  <a:lnTo>
                    <a:pt x="211" y="223"/>
                  </a:lnTo>
                  <a:lnTo>
                    <a:pt x="205" y="223"/>
                  </a:lnTo>
                  <a:lnTo>
                    <a:pt x="193" y="211"/>
                  </a:lnTo>
                  <a:lnTo>
                    <a:pt x="187" y="217"/>
                  </a:lnTo>
                  <a:lnTo>
                    <a:pt x="187" y="223"/>
                  </a:lnTo>
                  <a:lnTo>
                    <a:pt x="187" y="241"/>
                  </a:lnTo>
                  <a:lnTo>
                    <a:pt x="175" y="253"/>
                  </a:lnTo>
                  <a:lnTo>
                    <a:pt x="181" y="259"/>
                  </a:lnTo>
                  <a:lnTo>
                    <a:pt x="175" y="271"/>
                  </a:lnTo>
                  <a:lnTo>
                    <a:pt x="175" y="289"/>
                  </a:lnTo>
                  <a:lnTo>
                    <a:pt x="151" y="301"/>
                  </a:lnTo>
                  <a:lnTo>
                    <a:pt x="151" y="295"/>
                  </a:lnTo>
                  <a:lnTo>
                    <a:pt x="145" y="313"/>
                  </a:lnTo>
                  <a:lnTo>
                    <a:pt x="151" y="325"/>
                  </a:lnTo>
                  <a:lnTo>
                    <a:pt x="133" y="331"/>
                  </a:lnTo>
                  <a:lnTo>
                    <a:pt x="127" y="337"/>
                  </a:lnTo>
                  <a:lnTo>
                    <a:pt x="115" y="331"/>
                  </a:lnTo>
                  <a:lnTo>
                    <a:pt x="109" y="337"/>
                  </a:lnTo>
                  <a:lnTo>
                    <a:pt x="97" y="331"/>
                  </a:lnTo>
                  <a:lnTo>
                    <a:pt x="97" y="325"/>
                  </a:lnTo>
                  <a:lnTo>
                    <a:pt x="91" y="307"/>
                  </a:lnTo>
                  <a:lnTo>
                    <a:pt x="85" y="307"/>
                  </a:lnTo>
                  <a:lnTo>
                    <a:pt x="79" y="313"/>
                  </a:lnTo>
                  <a:lnTo>
                    <a:pt x="73" y="313"/>
                  </a:lnTo>
                  <a:lnTo>
                    <a:pt x="67" y="319"/>
                  </a:lnTo>
                  <a:lnTo>
                    <a:pt x="54" y="319"/>
                  </a:lnTo>
                  <a:lnTo>
                    <a:pt x="42" y="325"/>
                  </a:lnTo>
                  <a:lnTo>
                    <a:pt x="36" y="307"/>
                  </a:lnTo>
                  <a:lnTo>
                    <a:pt x="24" y="295"/>
                  </a:lnTo>
                  <a:lnTo>
                    <a:pt x="6" y="295"/>
                  </a:lnTo>
                  <a:lnTo>
                    <a:pt x="6" y="271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Freeform 25"/>
            <p:cNvSpPr>
              <a:spLocks/>
            </p:cNvSpPr>
            <p:nvPr/>
          </p:nvSpPr>
          <p:spPr bwMode="auto">
            <a:xfrm>
              <a:off x="1601790" y="3182145"/>
              <a:ext cx="238125" cy="361950"/>
            </a:xfrm>
            <a:custGeom>
              <a:avLst/>
              <a:gdLst>
                <a:gd name="T0" fmla="*/ 30 w 150"/>
                <a:gd name="T1" fmla="*/ 0 h 228"/>
                <a:gd name="T2" fmla="*/ 24 w 150"/>
                <a:gd name="T3" fmla="*/ 6 h 228"/>
                <a:gd name="T4" fmla="*/ 18 w 150"/>
                <a:gd name="T5" fmla="*/ 18 h 228"/>
                <a:gd name="T6" fmla="*/ 12 w 150"/>
                <a:gd name="T7" fmla="*/ 18 h 228"/>
                <a:gd name="T8" fmla="*/ 6 w 150"/>
                <a:gd name="T9" fmla="*/ 18 h 228"/>
                <a:gd name="T10" fmla="*/ 0 w 150"/>
                <a:gd name="T11" fmla="*/ 24 h 228"/>
                <a:gd name="T12" fmla="*/ 0 w 150"/>
                <a:gd name="T13" fmla="*/ 30 h 228"/>
                <a:gd name="T14" fmla="*/ 0 w 150"/>
                <a:gd name="T15" fmla="*/ 42 h 228"/>
                <a:gd name="T16" fmla="*/ 0 w 150"/>
                <a:gd name="T17" fmla="*/ 48 h 228"/>
                <a:gd name="T18" fmla="*/ 12 w 150"/>
                <a:gd name="T19" fmla="*/ 48 h 228"/>
                <a:gd name="T20" fmla="*/ 18 w 150"/>
                <a:gd name="T21" fmla="*/ 60 h 228"/>
                <a:gd name="T22" fmla="*/ 18 w 150"/>
                <a:gd name="T23" fmla="*/ 72 h 228"/>
                <a:gd name="T24" fmla="*/ 24 w 150"/>
                <a:gd name="T25" fmla="*/ 90 h 228"/>
                <a:gd name="T26" fmla="*/ 24 w 150"/>
                <a:gd name="T27" fmla="*/ 96 h 228"/>
                <a:gd name="T28" fmla="*/ 42 w 150"/>
                <a:gd name="T29" fmla="*/ 102 h 228"/>
                <a:gd name="T30" fmla="*/ 48 w 150"/>
                <a:gd name="T31" fmla="*/ 114 h 228"/>
                <a:gd name="T32" fmla="*/ 60 w 150"/>
                <a:gd name="T33" fmla="*/ 114 h 228"/>
                <a:gd name="T34" fmla="*/ 60 w 150"/>
                <a:gd name="T35" fmla="*/ 120 h 228"/>
                <a:gd name="T36" fmla="*/ 60 w 150"/>
                <a:gd name="T37" fmla="*/ 126 h 228"/>
                <a:gd name="T38" fmla="*/ 60 w 150"/>
                <a:gd name="T39" fmla="*/ 132 h 228"/>
                <a:gd name="T40" fmla="*/ 54 w 150"/>
                <a:gd name="T41" fmla="*/ 144 h 228"/>
                <a:gd name="T42" fmla="*/ 48 w 150"/>
                <a:gd name="T43" fmla="*/ 156 h 228"/>
                <a:gd name="T44" fmla="*/ 54 w 150"/>
                <a:gd name="T45" fmla="*/ 156 h 228"/>
                <a:gd name="T46" fmla="*/ 48 w 150"/>
                <a:gd name="T47" fmla="*/ 162 h 228"/>
                <a:gd name="T48" fmla="*/ 48 w 150"/>
                <a:gd name="T49" fmla="*/ 174 h 228"/>
                <a:gd name="T50" fmla="*/ 60 w 150"/>
                <a:gd name="T51" fmla="*/ 174 h 228"/>
                <a:gd name="T52" fmla="*/ 66 w 150"/>
                <a:gd name="T53" fmla="*/ 174 h 228"/>
                <a:gd name="T54" fmla="*/ 66 w 150"/>
                <a:gd name="T55" fmla="*/ 192 h 228"/>
                <a:gd name="T56" fmla="*/ 72 w 150"/>
                <a:gd name="T57" fmla="*/ 198 h 228"/>
                <a:gd name="T58" fmla="*/ 72 w 150"/>
                <a:gd name="T59" fmla="*/ 216 h 228"/>
                <a:gd name="T60" fmla="*/ 78 w 150"/>
                <a:gd name="T61" fmla="*/ 228 h 228"/>
                <a:gd name="T62" fmla="*/ 90 w 150"/>
                <a:gd name="T63" fmla="*/ 222 h 228"/>
                <a:gd name="T64" fmla="*/ 90 w 150"/>
                <a:gd name="T65" fmla="*/ 216 h 228"/>
                <a:gd name="T66" fmla="*/ 102 w 150"/>
                <a:gd name="T67" fmla="*/ 210 h 228"/>
                <a:gd name="T68" fmla="*/ 108 w 150"/>
                <a:gd name="T69" fmla="*/ 192 h 228"/>
                <a:gd name="T70" fmla="*/ 126 w 150"/>
                <a:gd name="T71" fmla="*/ 180 h 228"/>
                <a:gd name="T72" fmla="*/ 120 w 150"/>
                <a:gd name="T73" fmla="*/ 162 h 228"/>
                <a:gd name="T74" fmla="*/ 138 w 150"/>
                <a:gd name="T75" fmla="*/ 150 h 228"/>
                <a:gd name="T76" fmla="*/ 138 w 150"/>
                <a:gd name="T77" fmla="*/ 162 h 228"/>
                <a:gd name="T78" fmla="*/ 144 w 150"/>
                <a:gd name="T79" fmla="*/ 150 h 228"/>
                <a:gd name="T80" fmla="*/ 150 w 150"/>
                <a:gd name="T81" fmla="*/ 150 h 228"/>
                <a:gd name="T82" fmla="*/ 150 w 150"/>
                <a:gd name="T83" fmla="*/ 138 h 228"/>
                <a:gd name="T84" fmla="*/ 138 w 150"/>
                <a:gd name="T85" fmla="*/ 138 h 228"/>
                <a:gd name="T86" fmla="*/ 138 w 150"/>
                <a:gd name="T87" fmla="*/ 126 h 228"/>
                <a:gd name="T88" fmla="*/ 138 w 150"/>
                <a:gd name="T89" fmla="*/ 120 h 228"/>
                <a:gd name="T90" fmla="*/ 144 w 150"/>
                <a:gd name="T91" fmla="*/ 126 h 228"/>
                <a:gd name="T92" fmla="*/ 144 w 150"/>
                <a:gd name="T93" fmla="*/ 108 h 228"/>
                <a:gd name="T94" fmla="*/ 144 w 150"/>
                <a:gd name="T95" fmla="*/ 90 h 228"/>
                <a:gd name="T96" fmla="*/ 138 w 150"/>
                <a:gd name="T97" fmla="*/ 84 h 228"/>
                <a:gd name="T98" fmla="*/ 126 w 150"/>
                <a:gd name="T99" fmla="*/ 72 h 228"/>
                <a:gd name="T100" fmla="*/ 126 w 150"/>
                <a:gd name="T101" fmla="*/ 66 h 228"/>
                <a:gd name="T102" fmla="*/ 120 w 150"/>
                <a:gd name="T103" fmla="*/ 60 h 228"/>
                <a:gd name="T104" fmla="*/ 114 w 150"/>
                <a:gd name="T105" fmla="*/ 54 h 228"/>
                <a:gd name="T106" fmla="*/ 96 w 150"/>
                <a:gd name="T107" fmla="*/ 54 h 228"/>
                <a:gd name="T108" fmla="*/ 72 w 150"/>
                <a:gd name="T109" fmla="*/ 36 h 228"/>
                <a:gd name="T110" fmla="*/ 60 w 150"/>
                <a:gd name="T111" fmla="*/ 18 h 228"/>
                <a:gd name="T112" fmla="*/ 60 w 150"/>
                <a:gd name="T113" fmla="*/ 12 h 228"/>
                <a:gd name="T114" fmla="*/ 42 w 150"/>
                <a:gd name="T115" fmla="*/ 18 h 228"/>
                <a:gd name="T116" fmla="*/ 30 w 150"/>
                <a:gd name="T117" fmla="*/ 6 h 228"/>
                <a:gd name="T118" fmla="*/ 30 w 150"/>
                <a:gd name="T119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0" h="228">
                  <a:moveTo>
                    <a:pt x="30" y="0"/>
                  </a:moveTo>
                  <a:lnTo>
                    <a:pt x="24" y="6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12" y="48"/>
                  </a:lnTo>
                  <a:lnTo>
                    <a:pt x="18" y="60"/>
                  </a:lnTo>
                  <a:lnTo>
                    <a:pt x="18" y="72"/>
                  </a:lnTo>
                  <a:lnTo>
                    <a:pt x="24" y="90"/>
                  </a:lnTo>
                  <a:lnTo>
                    <a:pt x="24" y="96"/>
                  </a:lnTo>
                  <a:lnTo>
                    <a:pt x="42" y="102"/>
                  </a:lnTo>
                  <a:lnTo>
                    <a:pt x="48" y="114"/>
                  </a:lnTo>
                  <a:lnTo>
                    <a:pt x="60" y="114"/>
                  </a:lnTo>
                  <a:lnTo>
                    <a:pt x="60" y="120"/>
                  </a:lnTo>
                  <a:lnTo>
                    <a:pt x="60" y="126"/>
                  </a:lnTo>
                  <a:lnTo>
                    <a:pt x="60" y="132"/>
                  </a:lnTo>
                  <a:lnTo>
                    <a:pt x="54" y="144"/>
                  </a:lnTo>
                  <a:lnTo>
                    <a:pt x="48" y="156"/>
                  </a:lnTo>
                  <a:lnTo>
                    <a:pt x="54" y="156"/>
                  </a:lnTo>
                  <a:lnTo>
                    <a:pt x="48" y="162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6" y="174"/>
                  </a:lnTo>
                  <a:lnTo>
                    <a:pt x="66" y="192"/>
                  </a:lnTo>
                  <a:lnTo>
                    <a:pt x="72" y="198"/>
                  </a:lnTo>
                  <a:lnTo>
                    <a:pt x="72" y="216"/>
                  </a:lnTo>
                  <a:lnTo>
                    <a:pt x="78" y="228"/>
                  </a:lnTo>
                  <a:lnTo>
                    <a:pt x="90" y="222"/>
                  </a:lnTo>
                  <a:lnTo>
                    <a:pt x="90" y="216"/>
                  </a:lnTo>
                  <a:lnTo>
                    <a:pt x="102" y="210"/>
                  </a:lnTo>
                  <a:lnTo>
                    <a:pt x="108" y="192"/>
                  </a:lnTo>
                  <a:lnTo>
                    <a:pt x="126" y="180"/>
                  </a:lnTo>
                  <a:lnTo>
                    <a:pt x="120" y="162"/>
                  </a:lnTo>
                  <a:lnTo>
                    <a:pt x="138" y="150"/>
                  </a:lnTo>
                  <a:lnTo>
                    <a:pt x="138" y="162"/>
                  </a:lnTo>
                  <a:lnTo>
                    <a:pt x="144" y="150"/>
                  </a:lnTo>
                  <a:lnTo>
                    <a:pt x="150" y="150"/>
                  </a:lnTo>
                  <a:lnTo>
                    <a:pt x="150" y="138"/>
                  </a:lnTo>
                  <a:lnTo>
                    <a:pt x="138" y="138"/>
                  </a:lnTo>
                  <a:lnTo>
                    <a:pt x="138" y="126"/>
                  </a:lnTo>
                  <a:lnTo>
                    <a:pt x="138" y="120"/>
                  </a:lnTo>
                  <a:lnTo>
                    <a:pt x="144" y="126"/>
                  </a:lnTo>
                  <a:lnTo>
                    <a:pt x="144" y="108"/>
                  </a:lnTo>
                  <a:lnTo>
                    <a:pt x="144" y="90"/>
                  </a:lnTo>
                  <a:lnTo>
                    <a:pt x="138" y="84"/>
                  </a:lnTo>
                  <a:lnTo>
                    <a:pt x="126" y="72"/>
                  </a:lnTo>
                  <a:lnTo>
                    <a:pt x="126" y="66"/>
                  </a:lnTo>
                  <a:lnTo>
                    <a:pt x="120" y="60"/>
                  </a:lnTo>
                  <a:lnTo>
                    <a:pt x="114" y="54"/>
                  </a:lnTo>
                  <a:lnTo>
                    <a:pt x="96" y="54"/>
                  </a:lnTo>
                  <a:lnTo>
                    <a:pt x="72" y="36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42" y="18"/>
                  </a:lnTo>
                  <a:lnTo>
                    <a:pt x="30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Freeform 26"/>
            <p:cNvSpPr>
              <a:spLocks/>
            </p:cNvSpPr>
            <p:nvPr/>
          </p:nvSpPr>
          <p:spPr bwMode="auto">
            <a:xfrm>
              <a:off x="1354138" y="3648870"/>
              <a:ext cx="533400" cy="563563"/>
            </a:xfrm>
            <a:custGeom>
              <a:avLst/>
              <a:gdLst>
                <a:gd name="T0" fmla="*/ 24 w 336"/>
                <a:gd name="T1" fmla="*/ 30 h 355"/>
                <a:gd name="T2" fmla="*/ 90 w 336"/>
                <a:gd name="T3" fmla="*/ 36 h 355"/>
                <a:gd name="T4" fmla="*/ 156 w 336"/>
                <a:gd name="T5" fmla="*/ 66 h 355"/>
                <a:gd name="T6" fmla="*/ 174 w 336"/>
                <a:gd name="T7" fmla="*/ 24 h 355"/>
                <a:gd name="T8" fmla="*/ 198 w 336"/>
                <a:gd name="T9" fmla="*/ 36 h 355"/>
                <a:gd name="T10" fmla="*/ 210 w 336"/>
                <a:gd name="T11" fmla="*/ 12 h 355"/>
                <a:gd name="T12" fmla="*/ 270 w 336"/>
                <a:gd name="T13" fmla="*/ 12 h 355"/>
                <a:gd name="T14" fmla="*/ 288 w 336"/>
                <a:gd name="T15" fmla="*/ 18 h 355"/>
                <a:gd name="T16" fmla="*/ 330 w 336"/>
                <a:gd name="T17" fmla="*/ 12 h 355"/>
                <a:gd name="T18" fmla="*/ 330 w 336"/>
                <a:gd name="T19" fmla="*/ 30 h 355"/>
                <a:gd name="T20" fmla="*/ 330 w 336"/>
                <a:gd name="T21" fmla="*/ 48 h 355"/>
                <a:gd name="T22" fmla="*/ 300 w 336"/>
                <a:gd name="T23" fmla="*/ 90 h 355"/>
                <a:gd name="T24" fmla="*/ 294 w 336"/>
                <a:gd name="T25" fmla="*/ 126 h 355"/>
                <a:gd name="T26" fmla="*/ 276 w 336"/>
                <a:gd name="T27" fmla="*/ 162 h 355"/>
                <a:gd name="T28" fmla="*/ 234 w 336"/>
                <a:gd name="T29" fmla="*/ 156 h 355"/>
                <a:gd name="T30" fmla="*/ 228 w 336"/>
                <a:gd name="T31" fmla="*/ 205 h 355"/>
                <a:gd name="T32" fmla="*/ 222 w 336"/>
                <a:gd name="T33" fmla="*/ 247 h 355"/>
                <a:gd name="T34" fmla="*/ 228 w 336"/>
                <a:gd name="T35" fmla="*/ 277 h 355"/>
                <a:gd name="T36" fmla="*/ 240 w 336"/>
                <a:gd name="T37" fmla="*/ 295 h 355"/>
                <a:gd name="T38" fmla="*/ 264 w 336"/>
                <a:gd name="T39" fmla="*/ 295 h 355"/>
                <a:gd name="T40" fmla="*/ 234 w 336"/>
                <a:gd name="T41" fmla="*/ 319 h 355"/>
                <a:gd name="T42" fmla="*/ 216 w 336"/>
                <a:gd name="T43" fmla="*/ 337 h 355"/>
                <a:gd name="T44" fmla="*/ 192 w 336"/>
                <a:gd name="T45" fmla="*/ 337 h 355"/>
                <a:gd name="T46" fmla="*/ 168 w 336"/>
                <a:gd name="T47" fmla="*/ 355 h 355"/>
                <a:gd name="T48" fmla="*/ 156 w 336"/>
                <a:gd name="T49" fmla="*/ 349 h 355"/>
                <a:gd name="T50" fmla="*/ 132 w 336"/>
                <a:gd name="T51" fmla="*/ 301 h 355"/>
                <a:gd name="T52" fmla="*/ 114 w 336"/>
                <a:gd name="T53" fmla="*/ 247 h 355"/>
                <a:gd name="T54" fmla="*/ 90 w 336"/>
                <a:gd name="T55" fmla="*/ 265 h 355"/>
                <a:gd name="T56" fmla="*/ 60 w 336"/>
                <a:gd name="T57" fmla="*/ 265 h 355"/>
                <a:gd name="T58" fmla="*/ 42 w 336"/>
                <a:gd name="T59" fmla="*/ 259 h 355"/>
                <a:gd name="T60" fmla="*/ 48 w 336"/>
                <a:gd name="T61" fmla="*/ 217 h 355"/>
                <a:gd name="T62" fmla="*/ 30 w 336"/>
                <a:gd name="T63" fmla="*/ 193 h 355"/>
                <a:gd name="T64" fmla="*/ 24 w 336"/>
                <a:gd name="T65" fmla="*/ 181 h 355"/>
                <a:gd name="T66" fmla="*/ 42 w 336"/>
                <a:gd name="T67" fmla="*/ 156 h 355"/>
                <a:gd name="T68" fmla="*/ 30 w 336"/>
                <a:gd name="T69" fmla="*/ 120 h 355"/>
                <a:gd name="T70" fmla="*/ 0 w 336"/>
                <a:gd name="T71" fmla="*/ 108 h 355"/>
                <a:gd name="T72" fmla="*/ 0 w 336"/>
                <a:gd name="T73" fmla="*/ 84 h 355"/>
                <a:gd name="T74" fmla="*/ 12 w 336"/>
                <a:gd name="T75" fmla="*/ 84 h 355"/>
                <a:gd name="T76" fmla="*/ 36 w 336"/>
                <a:gd name="T77" fmla="*/ 90 h 355"/>
                <a:gd name="T78" fmla="*/ 48 w 336"/>
                <a:gd name="T79" fmla="*/ 90 h 355"/>
                <a:gd name="T80" fmla="*/ 42 w 336"/>
                <a:gd name="T81" fmla="*/ 78 h 355"/>
                <a:gd name="T82" fmla="*/ 42 w 336"/>
                <a:gd name="T83" fmla="*/ 60 h 355"/>
                <a:gd name="T84" fmla="*/ 6 w 336"/>
                <a:gd name="T85" fmla="*/ 42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36" h="355">
                  <a:moveTo>
                    <a:pt x="18" y="42"/>
                  </a:moveTo>
                  <a:lnTo>
                    <a:pt x="24" y="36"/>
                  </a:lnTo>
                  <a:lnTo>
                    <a:pt x="24" y="30"/>
                  </a:lnTo>
                  <a:lnTo>
                    <a:pt x="48" y="24"/>
                  </a:lnTo>
                  <a:lnTo>
                    <a:pt x="72" y="42"/>
                  </a:lnTo>
                  <a:lnTo>
                    <a:pt x="90" y="36"/>
                  </a:lnTo>
                  <a:lnTo>
                    <a:pt x="114" y="72"/>
                  </a:lnTo>
                  <a:lnTo>
                    <a:pt x="138" y="66"/>
                  </a:lnTo>
                  <a:lnTo>
                    <a:pt x="156" y="66"/>
                  </a:lnTo>
                  <a:lnTo>
                    <a:pt x="156" y="54"/>
                  </a:lnTo>
                  <a:lnTo>
                    <a:pt x="168" y="48"/>
                  </a:lnTo>
                  <a:lnTo>
                    <a:pt x="174" y="24"/>
                  </a:lnTo>
                  <a:lnTo>
                    <a:pt x="180" y="24"/>
                  </a:lnTo>
                  <a:lnTo>
                    <a:pt x="192" y="36"/>
                  </a:lnTo>
                  <a:lnTo>
                    <a:pt x="198" y="36"/>
                  </a:lnTo>
                  <a:lnTo>
                    <a:pt x="192" y="18"/>
                  </a:lnTo>
                  <a:lnTo>
                    <a:pt x="198" y="6"/>
                  </a:lnTo>
                  <a:lnTo>
                    <a:pt x="210" y="12"/>
                  </a:lnTo>
                  <a:lnTo>
                    <a:pt x="234" y="12"/>
                  </a:lnTo>
                  <a:lnTo>
                    <a:pt x="246" y="0"/>
                  </a:lnTo>
                  <a:lnTo>
                    <a:pt x="270" y="12"/>
                  </a:lnTo>
                  <a:lnTo>
                    <a:pt x="276" y="12"/>
                  </a:lnTo>
                  <a:lnTo>
                    <a:pt x="288" y="24"/>
                  </a:lnTo>
                  <a:lnTo>
                    <a:pt x="288" y="18"/>
                  </a:lnTo>
                  <a:lnTo>
                    <a:pt x="306" y="12"/>
                  </a:lnTo>
                  <a:lnTo>
                    <a:pt x="324" y="18"/>
                  </a:lnTo>
                  <a:lnTo>
                    <a:pt x="330" y="12"/>
                  </a:lnTo>
                  <a:lnTo>
                    <a:pt x="336" y="12"/>
                  </a:lnTo>
                  <a:lnTo>
                    <a:pt x="330" y="18"/>
                  </a:lnTo>
                  <a:lnTo>
                    <a:pt x="330" y="30"/>
                  </a:lnTo>
                  <a:lnTo>
                    <a:pt x="324" y="30"/>
                  </a:lnTo>
                  <a:lnTo>
                    <a:pt x="324" y="42"/>
                  </a:lnTo>
                  <a:lnTo>
                    <a:pt x="330" y="48"/>
                  </a:lnTo>
                  <a:lnTo>
                    <a:pt x="330" y="78"/>
                  </a:lnTo>
                  <a:lnTo>
                    <a:pt x="318" y="84"/>
                  </a:lnTo>
                  <a:lnTo>
                    <a:pt x="300" y="90"/>
                  </a:lnTo>
                  <a:lnTo>
                    <a:pt x="288" y="108"/>
                  </a:lnTo>
                  <a:lnTo>
                    <a:pt x="300" y="120"/>
                  </a:lnTo>
                  <a:lnTo>
                    <a:pt x="294" y="126"/>
                  </a:lnTo>
                  <a:lnTo>
                    <a:pt x="300" y="132"/>
                  </a:lnTo>
                  <a:lnTo>
                    <a:pt x="300" y="138"/>
                  </a:lnTo>
                  <a:lnTo>
                    <a:pt x="276" y="162"/>
                  </a:lnTo>
                  <a:lnTo>
                    <a:pt x="264" y="150"/>
                  </a:lnTo>
                  <a:lnTo>
                    <a:pt x="240" y="150"/>
                  </a:lnTo>
                  <a:lnTo>
                    <a:pt x="234" y="156"/>
                  </a:lnTo>
                  <a:lnTo>
                    <a:pt x="210" y="162"/>
                  </a:lnTo>
                  <a:lnTo>
                    <a:pt x="228" y="187"/>
                  </a:lnTo>
                  <a:lnTo>
                    <a:pt x="228" y="205"/>
                  </a:lnTo>
                  <a:lnTo>
                    <a:pt x="210" y="235"/>
                  </a:lnTo>
                  <a:lnTo>
                    <a:pt x="222" y="241"/>
                  </a:lnTo>
                  <a:lnTo>
                    <a:pt x="222" y="247"/>
                  </a:lnTo>
                  <a:lnTo>
                    <a:pt x="216" y="253"/>
                  </a:lnTo>
                  <a:lnTo>
                    <a:pt x="234" y="265"/>
                  </a:lnTo>
                  <a:lnTo>
                    <a:pt x="228" y="277"/>
                  </a:lnTo>
                  <a:lnTo>
                    <a:pt x="228" y="289"/>
                  </a:lnTo>
                  <a:lnTo>
                    <a:pt x="228" y="301"/>
                  </a:lnTo>
                  <a:lnTo>
                    <a:pt x="240" y="295"/>
                  </a:lnTo>
                  <a:lnTo>
                    <a:pt x="252" y="295"/>
                  </a:lnTo>
                  <a:lnTo>
                    <a:pt x="258" y="289"/>
                  </a:lnTo>
                  <a:lnTo>
                    <a:pt x="264" y="295"/>
                  </a:lnTo>
                  <a:lnTo>
                    <a:pt x="258" y="301"/>
                  </a:lnTo>
                  <a:lnTo>
                    <a:pt x="264" y="301"/>
                  </a:lnTo>
                  <a:lnTo>
                    <a:pt x="234" y="319"/>
                  </a:lnTo>
                  <a:lnTo>
                    <a:pt x="222" y="331"/>
                  </a:lnTo>
                  <a:lnTo>
                    <a:pt x="222" y="337"/>
                  </a:lnTo>
                  <a:lnTo>
                    <a:pt x="216" y="337"/>
                  </a:lnTo>
                  <a:lnTo>
                    <a:pt x="210" y="337"/>
                  </a:lnTo>
                  <a:lnTo>
                    <a:pt x="192" y="331"/>
                  </a:lnTo>
                  <a:lnTo>
                    <a:pt x="192" y="337"/>
                  </a:lnTo>
                  <a:lnTo>
                    <a:pt x="186" y="337"/>
                  </a:lnTo>
                  <a:lnTo>
                    <a:pt x="174" y="355"/>
                  </a:lnTo>
                  <a:lnTo>
                    <a:pt x="168" y="355"/>
                  </a:lnTo>
                  <a:lnTo>
                    <a:pt x="168" y="349"/>
                  </a:lnTo>
                  <a:lnTo>
                    <a:pt x="168" y="343"/>
                  </a:lnTo>
                  <a:lnTo>
                    <a:pt x="156" y="349"/>
                  </a:lnTo>
                  <a:lnTo>
                    <a:pt x="150" y="349"/>
                  </a:lnTo>
                  <a:lnTo>
                    <a:pt x="138" y="301"/>
                  </a:lnTo>
                  <a:lnTo>
                    <a:pt x="132" y="301"/>
                  </a:lnTo>
                  <a:lnTo>
                    <a:pt x="126" y="271"/>
                  </a:lnTo>
                  <a:lnTo>
                    <a:pt x="120" y="265"/>
                  </a:lnTo>
                  <a:lnTo>
                    <a:pt x="114" y="247"/>
                  </a:lnTo>
                  <a:lnTo>
                    <a:pt x="102" y="259"/>
                  </a:lnTo>
                  <a:lnTo>
                    <a:pt x="96" y="277"/>
                  </a:lnTo>
                  <a:lnTo>
                    <a:pt x="90" y="265"/>
                  </a:lnTo>
                  <a:lnTo>
                    <a:pt x="78" y="277"/>
                  </a:lnTo>
                  <a:lnTo>
                    <a:pt x="72" y="259"/>
                  </a:lnTo>
                  <a:lnTo>
                    <a:pt x="60" y="265"/>
                  </a:lnTo>
                  <a:lnTo>
                    <a:pt x="54" y="271"/>
                  </a:lnTo>
                  <a:lnTo>
                    <a:pt x="48" y="265"/>
                  </a:lnTo>
                  <a:lnTo>
                    <a:pt x="42" y="259"/>
                  </a:lnTo>
                  <a:lnTo>
                    <a:pt x="30" y="247"/>
                  </a:lnTo>
                  <a:lnTo>
                    <a:pt x="42" y="229"/>
                  </a:lnTo>
                  <a:lnTo>
                    <a:pt x="48" y="217"/>
                  </a:lnTo>
                  <a:lnTo>
                    <a:pt x="36" y="211"/>
                  </a:lnTo>
                  <a:lnTo>
                    <a:pt x="36" y="205"/>
                  </a:lnTo>
                  <a:lnTo>
                    <a:pt x="30" y="193"/>
                  </a:lnTo>
                  <a:lnTo>
                    <a:pt x="24" y="193"/>
                  </a:lnTo>
                  <a:lnTo>
                    <a:pt x="18" y="181"/>
                  </a:lnTo>
                  <a:lnTo>
                    <a:pt x="24" y="181"/>
                  </a:lnTo>
                  <a:lnTo>
                    <a:pt x="36" y="169"/>
                  </a:lnTo>
                  <a:lnTo>
                    <a:pt x="30" y="162"/>
                  </a:lnTo>
                  <a:lnTo>
                    <a:pt x="42" y="156"/>
                  </a:lnTo>
                  <a:lnTo>
                    <a:pt x="48" y="144"/>
                  </a:lnTo>
                  <a:lnTo>
                    <a:pt x="36" y="132"/>
                  </a:lnTo>
                  <a:lnTo>
                    <a:pt x="30" y="120"/>
                  </a:lnTo>
                  <a:lnTo>
                    <a:pt x="18" y="108"/>
                  </a:lnTo>
                  <a:lnTo>
                    <a:pt x="12" y="114"/>
                  </a:lnTo>
                  <a:lnTo>
                    <a:pt x="0" y="108"/>
                  </a:lnTo>
                  <a:lnTo>
                    <a:pt x="0" y="96"/>
                  </a:lnTo>
                  <a:lnTo>
                    <a:pt x="6" y="90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18" y="78"/>
                  </a:lnTo>
                  <a:lnTo>
                    <a:pt x="30" y="90"/>
                  </a:lnTo>
                  <a:lnTo>
                    <a:pt x="36" y="90"/>
                  </a:lnTo>
                  <a:lnTo>
                    <a:pt x="42" y="96"/>
                  </a:lnTo>
                  <a:lnTo>
                    <a:pt x="48" y="96"/>
                  </a:lnTo>
                  <a:lnTo>
                    <a:pt x="48" y="90"/>
                  </a:lnTo>
                  <a:lnTo>
                    <a:pt x="54" y="78"/>
                  </a:lnTo>
                  <a:lnTo>
                    <a:pt x="42" y="72"/>
                  </a:lnTo>
                  <a:lnTo>
                    <a:pt x="42" y="78"/>
                  </a:lnTo>
                  <a:lnTo>
                    <a:pt x="30" y="60"/>
                  </a:lnTo>
                  <a:lnTo>
                    <a:pt x="24" y="54"/>
                  </a:lnTo>
                  <a:lnTo>
                    <a:pt x="42" y="60"/>
                  </a:lnTo>
                  <a:lnTo>
                    <a:pt x="36" y="54"/>
                  </a:lnTo>
                  <a:lnTo>
                    <a:pt x="18" y="48"/>
                  </a:lnTo>
                  <a:lnTo>
                    <a:pt x="6" y="42"/>
                  </a:lnTo>
                  <a:lnTo>
                    <a:pt x="18" y="4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Freeform 27"/>
            <p:cNvSpPr>
              <a:spLocks/>
            </p:cNvSpPr>
            <p:nvPr/>
          </p:nvSpPr>
          <p:spPr bwMode="auto">
            <a:xfrm>
              <a:off x="1725613" y="3296444"/>
              <a:ext cx="381000" cy="390526"/>
            </a:xfrm>
            <a:custGeom>
              <a:avLst/>
              <a:gdLst>
                <a:gd name="T0" fmla="*/ 12 w 240"/>
                <a:gd name="T1" fmla="*/ 150 h 246"/>
                <a:gd name="T2" fmla="*/ 24 w 240"/>
                <a:gd name="T3" fmla="*/ 138 h 246"/>
                <a:gd name="T4" fmla="*/ 48 w 240"/>
                <a:gd name="T5" fmla="*/ 108 h 246"/>
                <a:gd name="T6" fmla="*/ 60 w 240"/>
                <a:gd name="T7" fmla="*/ 78 h 246"/>
                <a:gd name="T8" fmla="*/ 66 w 240"/>
                <a:gd name="T9" fmla="*/ 78 h 246"/>
                <a:gd name="T10" fmla="*/ 72 w 240"/>
                <a:gd name="T11" fmla="*/ 66 h 246"/>
                <a:gd name="T12" fmla="*/ 60 w 240"/>
                <a:gd name="T13" fmla="*/ 54 h 246"/>
                <a:gd name="T14" fmla="*/ 66 w 240"/>
                <a:gd name="T15" fmla="*/ 54 h 246"/>
                <a:gd name="T16" fmla="*/ 72 w 240"/>
                <a:gd name="T17" fmla="*/ 36 h 246"/>
                <a:gd name="T18" fmla="*/ 96 w 240"/>
                <a:gd name="T19" fmla="*/ 12 h 246"/>
                <a:gd name="T20" fmla="*/ 108 w 240"/>
                <a:gd name="T21" fmla="*/ 24 h 246"/>
                <a:gd name="T22" fmla="*/ 114 w 240"/>
                <a:gd name="T23" fmla="*/ 18 h 246"/>
                <a:gd name="T24" fmla="*/ 132 w 240"/>
                <a:gd name="T25" fmla="*/ 6 h 246"/>
                <a:gd name="T26" fmla="*/ 144 w 240"/>
                <a:gd name="T27" fmla="*/ 18 h 246"/>
                <a:gd name="T28" fmla="*/ 144 w 240"/>
                <a:gd name="T29" fmla="*/ 30 h 246"/>
                <a:gd name="T30" fmla="*/ 156 w 240"/>
                <a:gd name="T31" fmla="*/ 36 h 246"/>
                <a:gd name="T32" fmla="*/ 156 w 240"/>
                <a:gd name="T33" fmla="*/ 48 h 246"/>
                <a:gd name="T34" fmla="*/ 180 w 240"/>
                <a:gd name="T35" fmla="*/ 78 h 246"/>
                <a:gd name="T36" fmla="*/ 192 w 240"/>
                <a:gd name="T37" fmla="*/ 96 h 246"/>
                <a:gd name="T38" fmla="*/ 198 w 240"/>
                <a:gd name="T39" fmla="*/ 120 h 246"/>
                <a:gd name="T40" fmla="*/ 198 w 240"/>
                <a:gd name="T41" fmla="*/ 132 h 246"/>
                <a:gd name="T42" fmla="*/ 216 w 240"/>
                <a:gd name="T43" fmla="*/ 156 h 246"/>
                <a:gd name="T44" fmla="*/ 234 w 240"/>
                <a:gd name="T45" fmla="*/ 180 h 246"/>
                <a:gd name="T46" fmla="*/ 234 w 240"/>
                <a:gd name="T47" fmla="*/ 204 h 246"/>
                <a:gd name="T48" fmla="*/ 222 w 240"/>
                <a:gd name="T49" fmla="*/ 240 h 246"/>
                <a:gd name="T50" fmla="*/ 204 w 240"/>
                <a:gd name="T51" fmla="*/ 222 h 246"/>
                <a:gd name="T52" fmla="*/ 192 w 240"/>
                <a:gd name="T53" fmla="*/ 198 h 246"/>
                <a:gd name="T54" fmla="*/ 156 w 240"/>
                <a:gd name="T55" fmla="*/ 192 h 246"/>
                <a:gd name="T56" fmla="*/ 138 w 240"/>
                <a:gd name="T57" fmla="*/ 192 h 246"/>
                <a:gd name="T58" fmla="*/ 126 w 240"/>
                <a:gd name="T59" fmla="*/ 222 h 246"/>
                <a:gd name="T60" fmla="*/ 108 w 240"/>
                <a:gd name="T61" fmla="*/ 234 h 246"/>
                <a:gd name="T62" fmla="*/ 96 w 240"/>
                <a:gd name="T63" fmla="*/ 234 h 246"/>
                <a:gd name="T64" fmla="*/ 72 w 240"/>
                <a:gd name="T65" fmla="*/ 234 h 246"/>
                <a:gd name="T66" fmla="*/ 54 w 240"/>
                <a:gd name="T67" fmla="*/ 246 h 246"/>
                <a:gd name="T68" fmla="*/ 36 w 240"/>
                <a:gd name="T69" fmla="*/ 234 h 246"/>
                <a:gd name="T70" fmla="*/ 18 w 240"/>
                <a:gd name="T71" fmla="*/ 216 h 246"/>
                <a:gd name="T72" fmla="*/ 6 w 240"/>
                <a:gd name="T73" fmla="*/ 186 h 246"/>
                <a:gd name="T74" fmla="*/ 6 w 240"/>
                <a:gd name="T75" fmla="*/ 174 h 246"/>
                <a:gd name="T76" fmla="*/ 6 w 240"/>
                <a:gd name="T77" fmla="*/ 15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0" h="246">
                  <a:moveTo>
                    <a:pt x="0" y="156"/>
                  </a:moveTo>
                  <a:lnTo>
                    <a:pt x="12" y="150"/>
                  </a:lnTo>
                  <a:lnTo>
                    <a:pt x="12" y="144"/>
                  </a:lnTo>
                  <a:lnTo>
                    <a:pt x="24" y="138"/>
                  </a:lnTo>
                  <a:lnTo>
                    <a:pt x="30" y="120"/>
                  </a:lnTo>
                  <a:lnTo>
                    <a:pt x="48" y="108"/>
                  </a:lnTo>
                  <a:lnTo>
                    <a:pt x="42" y="90"/>
                  </a:lnTo>
                  <a:lnTo>
                    <a:pt x="60" y="78"/>
                  </a:lnTo>
                  <a:lnTo>
                    <a:pt x="60" y="90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66"/>
                  </a:lnTo>
                  <a:lnTo>
                    <a:pt x="60" y="66"/>
                  </a:lnTo>
                  <a:lnTo>
                    <a:pt x="60" y="54"/>
                  </a:lnTo>
                  <a:lnTo>
                    <a:pt x="60" y="48"/>
                  </a:lnTo>
                  <a:lnTo>
                    <a:pt x="66" y="54"/>
                  </a:lnTo>
                  <a:lnTo>
                    <a:pt x="66" y="36"/>
                  </a:lnTo>
                  <a:lnTo>
                    <a:pt x="72" y="36"/>
                  </a:lnTo>
                  <a:lnTo>
                    <a:pt x="90" y="12"/>
                  </a:lnTo>
                  <a:lnTo>
                    <a:pt x="96" y="12"/>
                  </a:lnTo>
                  <a:lnTo>
                    <a:pt x="102" y="24"/>
                  </a:lnTo>
                  <a:lnTo>
                    <a:pt x="108" y="24"/>
                  </a:lnTo>
                  <a:lnTo>
                    <a:pt x="108" y="18"/>
                  </a:lnTo>
                  <a:lnTo>
                    <a:pt x="114" y="18"/>
                  </a:lnTo>
                  <a:lnTo>
                    <a:pt x="114" y="0"/>
                  </a:lnTo>
                  <a:lnTo>
                    <a:pt x="132" y="6"/>
                  </a:lnTo>
                  <a:lnTo>
                    <a:pt x="138" y="12"/>
                  </a:lnTo>
                  <a:lnTo>
                    <a:pt x="144" y="18"/>
                  </a:lnTo>
                  <a:lnTo>
                    <a:pt x="150" y="18"/>
                  </a:lnTo>
                  <a:lnTo>
                    <a:pt x="144" y="30"/>
                  </a:lnTo>
                  <a:lnTo>
                    <a:pt x="150" y="36"/>
                  </a:lnTo>
                  <a:lnTo>
                    <a:pt x="156" y="36"/>
                  </a:lnTo>
                  <a:lnTo>
                    <a:pt x="168" y="42"/>
                  </a:lnTo>
                  <a:lnTo>
                    <a:pt x="156" y="48"/>
                  </a:lnTo>
                  <a:lnTo>
                    <a:pt x="168" y="72"/>
                  </a:lnTo>
                  <a:lnTo>
                    <a:pt x="180" y="78"/>
                  </a:lnTo>
                  <a:lnTo>
                    <a:pt x="180" y="84"/>
                  </a:lnTo>
                  <a:lnTo>
                    <a:pt x="192" y="96"/>
                  </a:lnTo>
                  <a:lnTo>
                    <a:pt x="198" y="114"/>
                  </a:lnTo>
                  <a:lnTo>
                    <a:pt x="198" y="120"/>
                  </a:lnTo>
                  <a:lnTo>
                    <a:pt x="192" y="126"/>
                  </a:lnTo>
                  <a:lnTo>
                    <a:pt x="198" y="132"/>
                  </a:lnTo>
                  <a:lnTo>
                    <a:pt x="210" y="144"/>
                  </a:lnTo>
                  <a:lnTo>
                    <a:pt x="216" y="156"/>
                  </a:lnTo>
                  <a:lnTo>
                    <a:pt x="228" y="186"/>
                  </a:lnTo>
                  <a:lnTo>
                    <a:pt x="234" y="180"/>
                  </a:lnTo>
                  <a:lnTo>
                    <a:pt x="240" y="192"/>
                  </a:lnTo>
                  <a:lnTo>
                    <a:pt x="234" y="204"/>
                  </a:lnTo>
                  <a:lnTo>
                    <a:pt x="234" y="228"/>
                  </a:lnTo>
                  <a:lnTo>
                    <a:pt x="222" y="240"/>
                  </a:lnTo>
                  <a:lnTo>
                    <a:pt x="210" y="228"/>
                  </a:lnTo>
                  <a:lnTo>
                    <a:pt x="204" y="222"/>
                  </a:lnTo>
                  <a:lnTo>
                    <a:pt x="198" y="222"/>
                  </a:lnTo>
                  <a:lnTo>
                    <a:pt x="192" y="198"/>
                  </a:lnTo>
                  <a:lnTo>
                    <a:pt x="162" y="198"/>
                  </a:lnTo>
                  <a:lnTo>
                    <a:pt x="156" y="192"/>
                  </a:lnTo>
                  <a:lnTo>
                    <a:pt x="144" y="198"/>
                  </a:lnTo>
                  <a:lnTo>
                    <a:pt x="138" y="192"/>
                  </a:lnTo>
                  <a:lnTo>
                    <a:pt x="132" y="216"/>
                  </a:lnTo>
                  <a:lnTo>
                    <a:pt x="126" y="222"/>
                  </a:lnTo>
                  <a:lnTo>
                    <a:pt x="120" y="228"/>
                  </a:lnTo>
                  <a:lnTo>
                    <a:pt x="108" y="234"/>
                  </a:lnTo>
                  <a:lnTo>
                    <a:pt x="102" y="234"/>
                  </a:lnTo>
                  <a:lnTo>
                    <a:pt x="96" y="234"/>
                  </a:lnTo>
                  <a:lnTo>
                    <a:pt x="90" y="240"/>
                  </a:lnTo>
                  <a:lnTo>
                    <a:pt x="72" y="234"/>
                  </a:lnTo>
                  <a:lnTo>
                    <a:pt x="54" y="240"/>
                  </a:lnTo>
                  <a:lnTo>
                    <a:pt x="54" y="246"/>
                  </a:lnTo>
                  <a:lnTo>
                    <a:pt x="42" y="234"/>
                  </a:lnTo>
                  <a:lnTo>
                    <a:pt x="36" y="234"/>
                  </a:lnTo>
                  <a:lnTo>
                    <a:pt x="12" y="222"/>
                  </a:lnTo>
                  <a:lnTo>
                    <a:pt x="18" y="216"/>
                  </a:lnTo>
                  <a:lnTo>
                    <a:pt x="12" y="204"/>
                  </a:lnTo>
                  <a:lnTo>
                    <a:pt x="6" y="186"/>
                  </a:lnTo>
                  <a:lnTo>
                    <a:pt x="12" y="180"/>
                  </a:lnTo>
                  <a:lnTo>
                    <a:pt x="6" y="174"/>
                  </a:lnTo>
                  <a:lnTo>
                    <a:pt x="0" y="168"/>
                  </a:lnTo>
                  <a:lnTo>
                    <a:pt x="6" y="156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Freeform 28"/>
            <p:cNvSpPr>
              <a:spLocks/>
            </p:cNvSpPr>
            <p:nvPr/>
          </p:nvSpPr>
          <p:spPr bwMode="auto">
            <a:xfrm>
              <a:off x="1687515" y="3601245"/>
              <a:ext cx="600075" cy="582613"/>
            </a:xfrm>
            <a:custGeom>
              <a:avLst/>
              <a:gdLst>
                <a:gd name="T0" fmla="*/ 330 w 378"/>
                <a:gd name="T1" fmla="*/ 211 h 367"/>
                <a:gd name="T2" fmla="*/ 330 w 378"/>
                <a:gd name="T3" fmla="*/ 229 h 367"/>
                <a:gd name="T4" fmla="*/ 342 w 378"/>
                <a:gd name="T5" fmla="*/ 235 h 367"/>
                <a:gd name="T6" fmla="*/ 360 w 378"/>
                <a:gd name="T7" fmla="*/ 235 h 367"/>
                <a:gd name="T8" fmla="*/ 360 w 378"/>
                <a:gd name="T9" fmla="*/ 259 h 367"/>
                <a:gd name="T10" fmla="*/ 360 w 378"/>
                <a:gd name="T11" fmla="*/ 277 h 367"/>
                <a:gd name="T12" fmla="*/ 378 w 378"/>
                <a:gd name="T13" fmla="*/ 289 h 367"/>
                <a:gd name="T14" fmla="*/ 354 w 378"/>
                <a:gd name="T15" fmla="*/ 301 h 367"/>
                <a:gd name="T16" fmla="*/ 324 w 378"/>
                <a:gd name="T17" fmla="*/ 307 h 367"/>
                <a:gd name="T18" fmla="*/ 300 w 378"/>
                <a:gd name="T19" fmla="*/ 313 h 367"/>
                <a:gd name="T20" fmla="*/ 288 w 378"/>
                <a:gd name="T21" fmla="*/ 343 h 367"/>
                <a:gd name="T22" fmla="*/ 270 w 378"/>
                <a:gd name="T23" fmla="*/ 355 h 367"/>
                <a:gd name="T24" fmla="*/ 246 w 378"/>
                <a:gd name="T25" fmla="*/ 355 h 367"/>
                <a:gd name="T26" fmla="*/ 222 w 378"/>
                <a:gd name="T27" fmla="*/ 343 h 367"/>
                <a:gd name="T28" fmla="*/ 216 w 378"/>
                <a:gd name="T29" fmla="*/ 319 h 367"/>
                <a:gd name="T30" fmla="*/ 174 w 378"/>
                <a:gd name="T31" fmla="*/ 319 h 367"/>
                <a:gd name="T32" fmla="*/ 162 w 378"/>
                <a:gd name="T33" fmla="*/ 307 h 367"/>
                <a:gd name="T34" fmla="*/ 156 w 378"/>
                <a:gd name="T35" fmla="*/ 307 h 367"/>
                <a:gd name="T36" fmla="*/ 132 w 378"/>
                <a:gd name="T37" fmla="*/ 313 h 367"/>
                <a:gd name="T38" fmla="*/ 114 w 378"/>
                <a:gd name="T39" fmla="*/ 319 h 367"/>
                <a:gd name="T40" fmla="*/ 114 w 378"/>
                <a:gd name="T41" fmla="*/ 295 h 367"/>
                <a:gd name="T42" fmla="*/ 102 w 378"/>
                <a:gd name="T43" fmla="*/ 289 h 367"/>
                <a:gd name="T44" fmla="*/ 96 w 378"/>
                <a:gd name="T45" fmla="*/ 307 h 367"/>
                <a:gd name="T46" fmla="*/ 78 w 378"/>
                <a:gd name="T47" fmla="*/ 295 h 367"/>
                <a:gd name="T48" fmla="*/ 24 w 378"/>
                <a:gd name="T49" fmla="*/ 307 h 367"/>
                <a:gd name="T50" fmla="*/ 24 w 378"/>
                <a:gd name="T51" fmla="*/ 295 h 367"/>
                <a:gd name="T52" fmla="*/ 12 w 378"/>
                <a:gd name="T53" fmla="*/ 277 h 367"/>
                <a:gd name="T54" fmla="*/ 0 w 378"/>
                <a:gd name="T55" fmla="*/ 265 h 367"/>
                <a:gd name="T56" fmla="*/ 18 w 378"/>
                <a:gd name="T57" fmla="*/ 217 h 367"/>
                <a:gd name="T58" fmla="*/ 24 w 378"/>
                <a:gd name="T59" fmla="*/ 186 h 367"/>
                <a:gd name="T60" fmla="*/ 54 w 378"/>
                <a:gd name="T61" fmla="*/ 180 h 367"/>
                <a:gd name="T62" fmla="*/ 90 w 378"/>
                <a:gd name="T63" fmla="*/ 168 h 367"/>
                <a:gd name="T64" fmla="*/ 84 w 378"/>
                <a:gd name="T65" fmla="*/ 156 h 367"/>
                <a:gd name="T66" fmla="*/ 78 w 378"/>
                <a:gd name="T67" fmla="*/ 138 h 367"/>
                <a:gd name="T68" fmla="*/ 108 w 378"/>
                <a:gd name="T69" fmla="*/ 114 h 367"/>
                <a:gd name="T70" fmla="*/ 120 w 378"/>
                <a:gd name="T71" fmla="*/ 78 h 367"/>
                <a:gd name="T72" fmla="*/ 114 w 378"/>
                <a:gd name="T73" fmla="*/ 60 h 367"/>
                <a:gd name="T74" fmla="*/ 120 w 378"/>
                <a:gd name="T75" fmla="*/ 48 h 367"/>
                <a:gd name="T76" fmla="*/ 132 w 378"/>
                <a:gd name="T77" fmla="*/ 42 h 367"/>
                <a:gd name="T78" fmla="*/ 150 w 378"/>
                <a:gd name="T79" fmla="*/ 30 h 367"/>
                <a:gd name="T80" fmla="*/ 162 w 378"/>
                <a:gd name="T81" fmla="*/ 0 h 367"/>
                <a:gd name="T82" fmla="*/ 180 w 378"/>
                <a:gd name="T83" fmla="*/ 0 h 367"/>
                <a:gd name="T84" fmla="*/ 216 w 378"/>
                <a:gd name="T85" fmla="*/ 6 h 367"/>
                <a:gd name="T86" fmla="*/ 228 w 378"/>
                <a:gd name="T87" fmla="*/ 30 h 367"/>
                <a:gd name="T88" fmla="*/ 246 w 378"/>
                <a:gd name="T89" fmla="*/ 48 h 367"/>
                <a:gd name="T90" fmla="*/ 270 w 378"/>
                <a:gd name="T91" fmla="*/ 90 h 367"/>
                <a:gd name="T92" fmla="*/ 276 w 378"/>
                <a:gd name="T93" fmla="*/ 96 h 367"/>
                <a:gd name="T94" fmla="*/ 282 w 378"/>
                <a:gd name="T95" fmla="*/ 102 h 367"/>
                <a:gd name="T96" fmla="*/ 294 w 378"/>
                <a:gd name="T97" fmla="*/ 102 h 367"/>
                <a:gd name="T98" fmla="*/ 306 w 378"/>
                <a:gd name="T99" fmla="*/ 120 h 367"/>
                <a:gd name="T100" fmla="*/ 312 w 378"/>
                <a:gd name="T101" fmla="*/ 174 h 367"/>
                <a:gd name="T102" fmla="*/ 306 w 378"/>
                <a:gd name="T103" fmla="*/ 186 h 367"/>
                <a:gd name="T104" fmla="*/ 324 w 378"/>
                <a:gd name="T105" fmla="*/ 205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78" h="367">
                  <a:moveTo>
                    <a:pt x="324" y="205"/>
                  </a:moveTo>
                  <a:lnTo>
                    <a:pt x="330" y="211"/>
                  </a:lnTo>
                  <a:lnTo>
                    <a:pt x="324" y="223"/>
                  </a:lnTo>
                  <a:lnTo>
                    <a:pt x="330" y="229"/>
                  </a:lnTo>
                  <a:lnTo>
                    <a:pt x="336" y="229"/>
                  </a:lnTo>
                  <a:lnTo>
                    <a:pt x="342" y="235"/>
                  </a:lnTo>
                  <a:lnTo>
                    <a:pt x="354" y="229"/>
                  </a:lnTo>
                  <a:lnTo>
                    <a:pt x="360" y="235"/>
                  </a:lnTo>
                  <a:lnTo>
                    <a:pt x="354" y="259"/>
                  </a:lnTo>
                  <a:lnTo>
                    <a:pt x="360" y="259"/>
                  </a:lnTo>
                  <a:lnTo>
                    <a:pt x="366" y="265"/>
                  </a:lnTo>
                  <a:lnTo>
                    <a:pt x="360" y="277"/>
                  </a:lnTo>
                  <a:lnTo>
                    <a:pt x="366" y="277"/>
                  </a:lnTo>
                  <a:lnTo>
                    <a:pt x="378" y="289"/>
                  </a:lnTo>
                  <a:lnTo>
                    <a:pt x="366" y="289"/>
                  </a:lnTo>
                  <a:lnTo>
                    <a:pt x="354" y="301"/>
                  </a:lnTo>
                  <a:lnTo>
                    <a:pt x="336" y="301"/>
                  </a:lnTo>
                  <a:lnTo>
                    <a:pt x="324" y="307"/>
                  </a:lnTo>
                  <a:lnTo>
                    <a:pt x="306" y="307"/>
                  </a:lnTo>
                  <a:lnTo>
                    <a:pt x="300" y="313"/>
                  </a:lnTo>
                  <a:lnTo>
                    <a:pt x="288" y="331"/>
                  </a:lnTo>
                  <a:lnTo>
                    <a:pt x="288" y="343"/>
                  </a:lnTo>
                  <a:lnTo>
                    <a:pt x="282" y="349"/>
                  </a:lnTo>
                  <a:lnTo>
                    <a:pt x="270" y="355"/>
                  </a:lnTo>
                  <a:lnTo>
                    <a:pt x="258" y="349"/>
                  </a:lnTo>
                  <a:lnTo>
                    <a:pt x="246" y="355"/>
                  </a:lnTo>
                  <a:lnTo>
                    <a:pt x="228" y="367"/>
                  </a:lnTo>
                  <a:lnTo>
                    <a:pt x="222" y="343"/>
                  </a:lnTo>
                  <a:lnTo>
                    <a:pt x="222" y="337"/>
                  </a:lnTo>
                  <a:lnTo>
                    <a:pt x="216" y="319"/>
                  </a:lnTo>
                  <a:lnTo>
                    <a:pt x="210" y="319"/>
                  </a:lnTo>
                  <a:lnTo>
                    <a:pt x="174" y="319"/>
                  </a:lnTo>
                  <a:lnTo>
                    <a:pt x="174" y="313"/>
                  </a:lnTo>
                  <a:lnTo>
                    <a:pt x="162" y="307"/>
                  </a:lnTo>
                  <a:lnTo>
                    <a:pt x="162" y="319"/>
                  </a:lnTo>
                  <a:lnTo>
                    <a:pt x="156" y="307"/>
                  </a:lnTo>
                  <a:lnTo>
                    <a:pt x="144" y="307"/>
                  </a:lnTo>
                  <a:lnTo>
                    <a:pt x="132" y="313"/>
                  </a:lnTo>
                  <a:lnTo>
                    <a:pt x="120" y="319"/>
                  </a:lnTo>
                  <a:lnTo>
                    <a:pt x="114" y="319"/>
                  </a:lnTo>
                  <a:lnTo>
                    <a:pt x="102" y="307"/>
                  </a:lnTo>
                  <a:lnTo>
                    <a:pt x="114" y="295"/>
                  </a:lnTo>
                  <a:lnTo>
                    <a:pt x="108" y="289"/>
                  </a:lnTo>
                  <a:lnTo>
                    <a:pt x="102" y="289"/>
                  </a:lnTo>
                  <a:lnTo>
                    <a:pt x="96" y="295"/>
                  </a:lnTo>
                  <a:lnTo>
                    <a:pt x="96" y="307"/>
                  </a:lnTo>
                  <a:lnTo>
                    <a:pt x="78" y="313"/>
                  </a:lnTo>
                  <a:lnTo>
                    <a:pt x="78" y="295"/>
                  </a:lnTo>
                  <a:lnTo>
                    <a:pt x="36" y="295"/>
                  </a:lnTo>
                  <a:lnTo>
                    <a:pt x="24" y="307"/>
                  </a:lnTo>
                  <a:lnTo>
                    <a:pt x="18" y="307"/>
                  </a:lnTo>
                  <a:lnTo>
                    <a:pt x="24" y="295"/>
                  </a:lnTo>
                  <a:lnTo>
                    <a:pt x="6" y="283"/>
                  </a:lnTo>
                  <a:lnTo>
                    <a:pt x="12" y="277"/>
                  </a:lnTo>
                  <a:lnTo>
                    <a:pt x="12" y="271"/>
                  </a:lnTo>
                  <a:lnTo>
                    <a:pt x="0" y="265"/>
                  </a:lnTo>
                  <a:lnTo>
                    <a:pt x="18" y="235"/>
                  </a:lnTo>
                  <a:lnTo>
                    <a:pt x="18" y="217"/>
                  </a:lnTo>
                  <a:lnTo>
                    <a:pt x="0" y="192"/>
                  </a:lnTo>
                  <a:lnTo>
                    <a:pt x="24" y="186"/>
                  </a:lnTo>
                  <a:lnTo>
                    <a:pt x="30" y="180"/>
                  </a:lnTo>
                  <a:lnTo>
                    <a:pt x="54" y="180"/>
                  </a:lnTo>
                  <a:lnTo>
                    <a:pt x="66" y="192"/>
                  </a:lnTo>
                  <a:lnTo>
                    <a:pt x="90" y="168"/>
                  </a:lnTo>
                  <a:lnTo>
                    <a:pt x="90" y="162"/>
                  </a:lnTo>
                  <a:lnTo>
                    <a:pt x="84" y="156"/>
                  </a:lnTo>
                  <a:lnTo>
                    <a:pt x="90" y="150"/>
                  </a:lnTo>
                  <a:lnTo>
                    <a:pt x="78" y="138"/>
                  </a:lnTo>
                  <a:lnTo>
                    <a:pt x="90" y="120"/>
                  </a:lnTo>
                  <a:lnTo>
                    <a:pt x="108" y="114"/>
                  </a:lnTo>
                  <a:lnTo>
                    <a:pt x="120" y="108"/>
                  </a:lnTo>
                  <a:lnTo>
                    <a:pt x="120" y="78"/>
                  </a:lnTo>
                  <a:lnTo>
                    <a:pt x="114" y="72"/>
                  </a:lnTo>
                  <a:lnTo>
                    <a:pt x="114" y="60"/>
                  </a:lnTo>
                  <a:lnTo>
                    <a:pt x="120" y="60"/>
                  </a:lnTo>
                  <a:lnTo>
                    <a:pt x="120" y="48"/>
                  </a:lnTo>
                  <a:lnTo>
                    <a:pt x="126" y="42"/>
                  </a:lnTo>
                  <a:lnTo>
                    <a:pt x="132" y="42"/>
                  </a:lnTo>
                  <a:lnTo>
                    <a:pt x="144" y="36"/>
                  </a:lnTo>
                  <a:lnTo>
                    <a:pt x="150" y="30"/>
                  </a:lnTo>
                  <a:lnTo>
                    <a:pt x="156" y="24"/>
                  </a:lnTo>
                  <a:lnTo>
                    <a:pt x="162" y="0"/>
                  </a:lnTo>
                  <a:lnTo>
                    <a:pt x="168" y="6"/>
                  </a:lnTo>
                  <a:lnTo>
                    <a:pt x="180" y="0"/>
                  </a:lnTo>
                  <a:lnTo>
                    <a:pt x="186" y="6"/>
                  </a:lnTo>
                  <a:lnTo>
                    <a:pt x="216" y="6"/>
                  </a:lnTo>
                  <a:lnTo>
                    <a:pt x="222" y="30"/>
                  </a:lnTo>
                  <a:lnTo>
                    <a:pt x="228" y="30"/>
                  </a:lnTo>
                  <a:lnTo>
                    <a:pt x="234" y="36"/>
                  </a:lnTo>
                  <a:lnTo>
                    <a:pt x="246" y="48"/>
                  </a:lnTo>
                  <a:lnTo>
                    <a:pt x="252" y="78"/>
                  </a:lnTo>
                  <a:lnTo>
                    <a:pt x="270" y="90"/>
                  </a:lnTo>
                  <a:lnTo>
                    <a:pt x="270" y="84"/>
                  </a:lnTo>
                  <a:lnTo>
                    <a:pt x="276" y="96"/>
                  </a:lnTo>
                  <a:lnTo>
                    <a:pt x="288" y="96"/>
                  </a:lnTo>
                  <a:lnTo>
                    <a:pt x="282" y="102"/>
                  </a:lnTo>
                  <a:lnTo>
                    <a:pt x="288" y="108"/>
                  </a:lnTo>
                  <a:lnTo>
                    <a:pt x="294" y="102"/>
                  </a:lnTo>
                  <a:lnTo>
                    <a:pt x="300" y="108"/>
                  </a:lnTo>
                  <a:lnTo>
                    <a:pt x="306" y="120"/>
                  </a:lnTo>
                  <a:lnTo>
                    <a:pt x="318" y="138"/>
                  </a:lnTo>
                  <a:lnTo>
                    <a:pt x="312" y="174"/>
                  </a:lnTo>
                  <a:lnTo>
                    <a:pt x="312" y="168"/>
                  </a:lnTo>
                  <a:lnTo>
                    <a:pt x="306" y="186"/>
                  </a:lnTo>
                  <a:lnTo>
                    <a:pt x="312" y="205"/>
                  </a:lnTo>
                  <a:lnTo>
                    <a:pt x="324" y="205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" name="Freeform 29"/>
            <p:cNvSpPr>
              <a:spLocks/>
            </p:cNvSpPr>
            <p:nvPr/>
          </p:nvSpPr>
          <p:spPr bwMode="auto">
            <a:xfrm>
              <a:off x="1754190" y="4088607"/>
              <a:ext cx="314325" cy="504826"/>
            </a:xfrm>
            <a:custGeom>
              <a:avLst/>
              <a:gdLst>
                <a:gd name="T0" fmla="*/ 96 w 198"/>
                <a:gd name="T1" fmla="*/ 24 h 318"/>
                <a:gd name="T2" fmla="*/ 102 w 198"/>
                <a:gd name="T3" fmla="*/ 54 h 318"/>
                <a:gd name="T4" fmla="*/ 90 w 198"/>
                <a:gd name="T5" fmla="*/ 78 h 318"/>
                <a:gd name="T6" fmla="*/ 90 w 198"/>
                <a:gd name="T7" fmla="*/ 120 h 318"/>
                <a:gd name="T8" fmla="*/ 120 w 198"/>
                <a:gd name="T9" fmla="*/ 132 h 318"/>
                <a:gd name="T10" fmla="*/ 84 w 198"/>
                <a:gd name="T11" fmla="*/ 168 h 318"/>
                <a:gd name="T12" fmla="*/ 84 w 198"/>
                <a:gd name="T13" fmla="*/ 180 h 318"/>
                <a:gd name="T14" fmla="*/ 84 w 198"/>
                <a:gd name="T15" fmla="*/ 198 h 318"/>
                <a:gd name="T16" fmla="*/ 78 w 198"/>
                <a:gd name="T17" fmla="*/ 204 h 318"/>
                <a:gd name="T18" fmla="*/ 54 w 198"/>
                <a:gd name="T19" fmla="*/ 204 h 318"/>
                <a:gd name="T20" fmla="*/ 30 w 198"/>
                <a:gd name="T21" fmla="*/ 192 h 318"/>
                <a:gd name="T22" fmla="*/ 36 w 198"/>
                <a:gd name="T23" fmla="*/ 210 h 318"/>
                <a:gd name="T24" fmla="*/ 36 w 198"/>
                <a:gd name="T25" fmla="*/ 228 h 318"/>
                <a:gd name="T26" fmla="*/ 30 w 198"/>
                <a:gd name="T27" fmla="*/ 234 h 318"/>
                <a:gd name="T28" fmla="*/ 6 w 198"/>
                <a:gd name="T29" fmla="*/ 252 h 318"/>
                <a:gd name="T30" fmla="*/ 18 w 198"/>
                <a:gd name="T31" fmla="*/ 270 h 318"/>
                <a:gd name="T32" fmla="*/ 18 w 198"/>
                <a:gd name="T33" fmla="*/ 288 h 318"/>
                <a:gd name="T34" fmla="*/ 18 w 198"/>
                <a:gd name="T35" fmla="*/ 306 h 318"/>
                <a:gd name="T36" fmla="*/ 30 w 198"/>
                <a:gd name="T37" fmla="*/ 300 h 318"/>
                <a:gd name="T38" fmla="*/ 36 w 198"/>
                <a:gd name="T39" fmla="*/ 288 h 318"/>
                <a:gd name="T40" fmla="*/ 42 w 198"/>
                <a:gd name="T41" fmla="*/ 288 h 318"/>
                <a:gd name="T42" fmla="*/ 48 w 198"/>
                <a:gd name="T43" fmla="*/ 282 h 318"/>
                <a:gd name="T44" fmla="*/ 66 w 198"/>
                <a:gd name="T45" fmla="*/ 300 h 318"/>
                <a:gd name="T46" fmla="*/ 72 w 198"/>
                <a:gd name="T47" fmla="*/ 306 h 318"/>
                <a:gd name="T48" fmla="*/ 84 w 198"/>
                <a:gd name="T49" fmla="*/ 306 h 318"/>
                <a:gd name="T50" fmla="*/ 108 w 198"/>
                <a:gd name="T51" fmla="*/ 318 h 318"/>
                <a:gd name="T52" fmla="*/ 114 w 198"/>
                <a:gd name="T53" fmla="*/ 312 h 318"/>
                <a:gd name="T54" fmla="*/ 120 w 198"/>
                <a:gd name="T55" fmla="*/ 318 h 318"/>
                <a:gd name="T56" fmla="*/ 126 w 198"/>
                <a:gd name="T57" fmla="*/ 318 h 318"/>
                <a:gd name="T58" fmla="*/ 150 w 198"/>
                <a:gd name="T59" fmla="*/ 306 h 318"/>
                <a:gd name="T60" fmla="*/ 150 w 198"/>
                <a:gd name="T61" fmla="*/ 276 h 318"/>
                <a:gd name="T62" fmla="*/ 144 w 198"/>
                <a:gd name="T63" fmla="*/ 270 h 318"/>
                <a:gd name="T64" fmla="*/ 150 w 198"/>
                <a:gd name="T65" fmla="*/ 258 h 318"/>
                <a:gd name="T66" fmla="*/ 162 w 198"/>
                <a:gd name="T67" fmla="*/ 270 h 318"/>
                <a:gd name="T68" fmla="*/ 186 w 198"/>
                <a:gd name="T69" fmla="*/ 240 h 318"/>
                <a:gd name="T70" fmla="*/ 198 w 198"/>
                <a:gd name="T71" fmla="*/ 180 h 318"/>
                <a:gd name="T72" fmla="*/ 162 w 198"/>
                <a:gd name="T73" fmla="*/ 144 h 318"/>
                <a:gd name="T74" fmla="*/ 186 w 198"/>
                <a:gd name="T75" fmla="*/ 102 h 318"/>
                <a:gd name="T76" fmla="*/ 186 w 198"/>
                <a:gd name="T77" fmla="*/ 60 h 318"/>
                <a:gd name="T78" fmla="*/ 180 w 198"/>
                <a:gd name="T79" fmla="*/ 30 h 318"/>
                <a:gd name="T80" fmla="*/ 168 w 198"/>
                <a:gd name="T81" fmla="*/ 12 h 318"/>
                <a:gd name="T82" fmla="*/ 132 w 198"/>
                <a:gd name="T83" fmla="*/ 6 h 318"/>
                <a:gd name="T84" fmla="*/ 120 w 198"/>
                <a:gd name="T85" fmla="*/ 12 h 318"/>
                <a:gd name="T86" fmla="*/ 102 w 198"/>
                <a:gd name="T87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8" h="318">
                  <a:moveTo>
                    <a:pt x="90" y="6"/>
                  </a:moveTo>
                  <a:lnTo>
                    <a:pt x="96" y="24"/>
                  </a:lnTo>
                  <a:lnTo>
                    <a:pt x="90" y="30"/>
                  </a:lnTo>
                  <a:lnTo>
                    <a:pt x="102" y="54"/>
                  </a:lnTo>
                  <a:lnTo>
                    <a:pt x="90" y="66"/>
                  </a:lnTo>
                  <a:lnTo>
                    <a:pt x="90" y="78"/>
                  </a:lnTo>
                  <a:lnTo>
                    <a:pt x="90" y="114"/>
                  </a:lnTo>
                  <a:lnTo>
                    <a:pt x="90" y="120"/>
                  </a:lnTo>
                  <a:lnTo>
                    <a:pt x="120" y="126"/>
                  </a:lnTo>
                  <a:lnTo>
                    <a:pt x="120" y="132"/>
                  </a:lnTo>
                  <a:lnTo>
                    <a:pt x="96" y="126"/>
                  </a:lnTo>
                  <a:lnTo>
                    <a:pt x="84" y="168"/>
                  </a:lnTo>
                  <a:lnTo>
                    <a:pt x="84" y="174"/>
                  </a:lnTo>
                  <a:lnTo>
                    <a:pt x="84" y="180"/>
                  </a:lnTo>
                  <a:lnTo>
                    <a:pt x="90" y="186"/>
                  </a:lnTo>
                  <a:lnTo>
                    <a:pt x="84" y="198"/>
                  </a:lnTo>
                  <a:lnTo>
                    <a:pt x="78" y="198"/>
                  </a:lnTo>
                  <a:lnTo>
                    <a:pt x="78" y="204"/>
                  </a:lnTo>
                  <a:lnTo>
                    <a:pt x="72" y="198"/>
                  </a:lnTo>
                  <a:lnTo>
                    <a:pt x="54" y="204"/>
                  </a:lnTo>
                  <a:lnTo>
                    <a:pt x="48" y="198"/>
                  </a:lnTo>
                  <a:lnTo>
                    <a:pt x="30" y="192"/>
                  </a:lnTo>
                  <a:lnTo>
                    <a:pt x="30" y="198"/>
                  </a:lnTo>
                  <a:lnTo>
                    <a:pt x="36" y="210"/>
                  </a:lnTo>
                  <a:lnTo>
                    <a:pt x="36" y="216"/>
                  </a:lnTo>
                  <a:lnTo>
                    <a:pt x="36" y="228"/>
                  </a:lnTo>
                  <a:lnTo>
                    <a:pt x="42" y="234"/>
                  </a:lnTo>
                  <a:lnTo>
                    <a:pt x="30" y="234"/>
                  </a:lnTo>
                  <a:lnTo>
                    <a:pt x="30" y="246"/>
                  </a:lnTo>
                  <a:lnTo>
                    <a:pt x="6" y="252"/>
                  </a:lnTo>
                  <a:lnTo>
                    <a:pt x="0" y="264"/>
                  </a:lnTo>
                  <a:lnTo>
                    <a:pt x="18" y="270"/>
                  </a:lnTo>
                  <a:lnTo>
                    <a:pt x="30" y="282"/>
                  </a:lnTo>
                  <a:lnTo>
                    <a:pt x="18" y="288"/>
                  </a:lnTo>
                  <a:lnTo>
                    <a:pt x="18" y="294"/>
                  </a:lnTo>
                  <a:lnTo>
                    <a:pt x="18" y="306"/>
                  </a:lnTo>
                  <a:lnTo>
                    <a:pt x="24" y="294"/>
                  </a:lnTo>
                  <a:lnTo>
                    <a:pt x="30" y="300"/>
                  </a:lnTo>
                  <a:lnTo>
                    <a:pt x="36" y="300"/>
                  </a:lnTo>
                  <a:lnTo>
                    <a:pt x="36" y="288"/>
                  </a:lnTo>
                  <a:lnTo>
                    <a:pt x="42" y="294"/>
                  </a:lnTo>
                  <a:lnTo>
                    <a:pt x="42" y="288"/>
                  </a:lnTo>
                  <a:lnTo>
                    <a:pt x="42" y="282"/>
                  </a:lnTo>
                  <a:lnTo>
                    <a:pt x="48" y="282"/>
                  </a:lnTo>
                  <a:lnTo>
                    <a:pt x="48" y="300"/>
                  </a:lnTo>
                  <a:lnTo>
                    <a:pt x="66" y="300"/>
                  </a:lnTo>
                  <a:lnTo>
                    <a:pt x="66" y="306"/>
                  </a:lnTo>
                  <a:lnTo>
                    <a:pt x="72" y="306"/>
                  </a:lnTo>
                  <a:lnTo>
                    <a:pt x="78" y="312"/>
                  </a:lnTo>
                  <a:lnTo>
                    <a:pt x="84" y="306"/>
                  </a:lnTo>
                  <a:lnTo>
                    <a:pt x="108" y="312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12"/>
                  </a:lnTo>
                  <a:lnTo>
                    <a:pt x="120" y="300"/>
                  </a:lnTo>
                  <a:lnTo>
                    <a:pt x="120" y="318"/>
                  </a:lnTo>
                  <a:lnTo>
                    <a:pt x="126" y="312"/>
                  </a:lnTo>
                  <a:lnTo>
                    <a:pt x="126" y="318"/>
                  </a:lnTo>
                  <a:lnTo>
                    <a:pt x="138" y="318"/>
                  </a:lnTo>
                  <a:lnTo>
                    <a:pt x="150" y="306"/>
                  </a:lnTo>
                  <a:lnTo>
                    <a:pt x="156" y="306"/>
                  </a:lnTo>
                  <a:lnTo>
                    <a:pt x="150" y="276"/>
                  </a:lnTo>
                  <a:lnTo>
                    <a:pt x="144" y="276"/>
                  </a:lnTo>
                  <a:lnTo>
                    <a:pt x="144" y="270"/>
                  </a:lnTo>
                  <a:lnTo>
                    <a:pt x="150" y="270"/>
                  </a:lnTo>
                  <a:lnTo>
                    <a:pt x="150" y="258"/>
                  </a:lnTo>
                  <a:lnTo>
                    <a:pt x="162" y="258"/>
                  </a:lnTo>
                  <a:lnTo>
                    <a:pt x="162" y="270"/>
                  </a:lnTo>
                  <a:lnTo>
                    <a:pt x="174" y="276"/>
                  </a:lnTo>
                  <a:lnTo>
                    <a:pt x="186" y="240"/>
                  </a:lnTo>
                  <a:lnTo>
                    <a:pt x="198" y="198"/>
                  </a:lnTo>
                  <a:lnTo>
                    <a:pt x="198" y="180"/>
                  </a:lnTo>
                  <a:lnTo>
                    <a:pt x="174" y="138"/>
                  </a:lnTo>
                  <a:lnTo>
                    <a:pt x="162" y="144"/>
                  </a:lnTo>
                  <a:lnTo>
                    <a:pt x="162" y="126"/>
                  </a:lnTo>
                  <a:lnTo>
                    <a:pt x="186" y="102"/>
                  </a:lnTo>
                  <a:lnTo>
                    <a:pt x="174" y="66"/>
                  </a:lnTo>
                  <a:lnTo>
                    <a:pt x="186" y="60"/>
                  </a:lnTo>
                  <a:lnTo>
                    <a:pt x="180" y="36"/>
                  </a:lnTo>
                  <a:lnTo>
                    <a:pt x="180" y="30"/>
                  </a:lnTo>
                  <a:lnTo>
                    <a:pt x="174" y="12"/>
                  </a:lnTo>
                  <a:lnTo>
                    <a:pt x="168" y="12"/>
                  </a:lnTo>
                  <a:lnTo>
                    <a:pt x="132" y="12"/>
                  </a:lnTo>
                  <a:lnTo>
                    <a:pt x="132" y="6"/>
                  </a:lnTo>
                  <a:lnTo>
                    <a:pt x="120" y="0"/>
                  </a:lnTo>
                  <a:lnTo>
                    <a:pt x="120" y="12"/>
                  </a:lnTo>
                  <a:lnTo>
                    <a:pt x="114" y="0"/>
                  </a:lnTo>
                  <a:lnTo>
                    <a:pt x="102" y="0"/>
                  </a:lnTo>
                  <a:lnTo>
                    <a:pt x="9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" name="Freeform 30"/>
            <p:cNvSpPr>
              <a:spLocks/>
            </p:cNvSpPr>
            <p:nvPr/>
          </p:nvSpPr>
          <p:spPr bwMode="auto">
            <a:xfrm>
              <a:off x="1820865" y="4574383"/>
              <a:ext cx="9525" cy="19050"/>
            </a:xfrm>
            <a:custGeom>
              <a:avLst/>
              <a:gdLst>
                <a:gd name="T0" fmla="*/ 0 w 6"/>
                <a:gd name="T1" fmla="*/ 12 h 12"/>
                <a:gd name="T2" fmla="*/ 6 w 6"/>
                <a:gd name="T3" fmla="*/ 12 h 12"/>
                <a:gd name="T4" fmla="*/ 6 w 6"/>
                <a:gd name="T5" fmla="*/ 0 h 12"/>
                <a:gd name="T6" fmla="*/ 0 w 6"/>
                <a:gd name="T7" fmla="*/ 6 h 12"/>
                <a:gd name="T8" fmla="*/ 0 w 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2">
                  <a:moveTo>
                    <a:pt x="0" y="12"/>
                  </a:moveTo>
                  <a:lnTo>
                    <a:pt x="6" y="12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Freeform 31"/>
            <p:cNvSpPr>
              <a:spLocks/>
            </p:cNvSpPr>
            <p:nvPr/>
          </p:nvSpPr>
          <p:spPr bwMode="auto">
            <a:xfrm>
              <a:off x="1878013" y="4583907"/>
              <a:ext cx="19050" cy="9526"/>
            </a:xfrm>
            <a:custGeom>
              <a:avLst/>
              <a:gdLst>
                <a:gd name="T0" fmla="*/ 0 w 12"/>
                <a:gd name="T1" fmla="*/ 6 h 6"/>
                <a:gd name="T2" fmla="*/ 6 w 12"/>
                <a:gd name="T3" fmla="*/ 6 h 6"/>
                <a:gd name="T4" fmla="*/ 12 w 12"/>
                <a:gd name="T5" fmla="*/ 0 h 6"/>
                <a:gd name="T6" fmla="*/ 6 w 12"/>
                <a:gd name="T7" fmla="*/ 0 h 6"/>
                <a:gd name="T8" fmla="*/ 0 w 1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Freeform 32"/>
            <p:cNvSpPr>
              <a:spLocks/>
            </p:cNvSpPr>
            <p:nvPr/>
          </p:nvSpPr>
          <p:spPr bwMode="auto">
            <a:xfrm>
              <a:off x="1820865" y="4564857"/>
              <a:ext cx="9525" cy="9526"/>
            </a:xfrm>
            <a:custGeom>
              <a:avLst/>
              <a:gdLst>
                <a:gd name="T0" fmla="*/ 0 w 6"/>
                <a:gd name="T1" fmla="*/ 6 h 6"/>
                <a:gd name="T2" fmla="*/ 6 w 6"/>
                <a:gd name="T3" fmla="*/ 0 h 6"/>
                <a:gd name="T4" fmla="*/ 0 w 6"/>
                <a:gd name="T5" fmla="*/ 0 h 6"/>
                <a:gd name="T6" fmla="*/ 0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4" name="Freeform 33"/>
            <p:cNvSpPr>
              <a:spLocks/>
            </p:cNvSpPr>
            <p:nvPr/>
          </p:nvSpPr>
          <p:spPr bwMode="auto">
            <a:xfrm>
              <a:off x="1897065" y="4602957"/>
              <a:ext cx="9525" cy="952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0 h 6"/>
                <a:gd name="T4" fmla="*/ 0 w 6"/>
                <a:gd name="T5" fmla="*/ 6 h 6"/>
                <a:gd name="T6" fmla="*/ 6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" name="Freeform 34"/>
            <p:cNvSpPr>
              <a:spLocks/>
            </p:cNvSpPr>
            <p:nvPr/>
          </p:nvSpPr>
          <p:spPr bwMode="auto">
            <a:xfrm>
              <a:off x="1114425" y="3936207"/>
              <a:ext cx="153988" cy="238126"/>
            </a:xfrm>
            <a:custGeom>
              <a:avLst/>
              <a:gdLst>
                <a:gd name="T0" fmla="*/ 61 w 97"/>
                <a:gd name="T1" fmla="*/ 42 h 150"/>
                <a:gd name="T2" fmla="*/ 55 w 97"/>
                <a:gd name="T3" fmla="*/ 54 h 150"/>
                <a:gd name="T4" fmla="*/ 43 w 97"/>
                <a:gd name="T5" fmla="*/ 54 h 150"/>
                <a:gd name="T6" fmla="*/ 31 w 97"/>
                <a:gd name="T7" fmla="*/ 36 h 150"/>
                <a:gd name="T8" fmla="*/ 25 w 97"/>
                <a:gd name="T9" fmla="*/ 30 h 150"/>
                <a:gd name="T10" fmla="*/ 25 w 97"/>
                <a:gd name="T11" fmla="*/ 6 h 150"/>
                <a:gd name="T12" fmla="*/ 31 w 97"/>
                <a:gd name="T13" fmla="*/ 0 h 150"/>
                <a:gd name="T14" fmla="*/ 31 w 97"/>
                <a:gd name="T15" fmla="*/ 6 h 150"/>
                <a:gd name="T16" fmla="*/ 43 w 97"/>
                <a:gd name="T17" fmla="*/ 12 h 150"/>
                <a:gd name="T18" fmla="*/ 43 w 97"/>
                <a:gd name="T19" fmla="*/ 24 h 150"/>
                <a:gd name="T20" fmla="*/ 49 w 97"/>
                <a:gd name="T21" fmla="*/ 30 h 150"/>
                <a:gd name="T22" fmla="*/ 79 w 97"/>
                <a:gd name="T23" fmla="*/ 36 h 150"/>
                <a:gd name="T24" fmla="*/ 85 w 97"/>
                <a:gd name="T25" fmla="*/ 42 h 150"/>
                <a:gd name="T26" fmla="*/ 79 w 97"/>
                <a:gd name="T27" fmla="*/ 48 h 150"/>
                <a:gd name="T28" fmla="*/ 97 w 97"/>
                <a:gd name="T29" fmla="*/ 72 h 150"/>
                <a:gd name="T30" fmla="*/ 97 w 97"/>
                <a:gd name="T31" fmla="*/ 102 h 150"/>
                <a:gd name="T32" fmla="*/ 91 w 97"/>
                <a:gd name="T33" fmla="*/ 114 h 150"/>
                <a:gd name="T34" fmla="*/ 73 w 97"/>
                <a:gd name="T35" fmla="*/ 138 h 150"/>
                <a:gd name="T36" fmla="*/ 67 w 97"/>
                <a:gd name="T37" fmla="*/ 132 h 150"/>
                <a:gd name="T38" fmla="*/ 79 w 97"/>
                <a:gd name="T39" fmla="*/ 126 h 150"/>
                <a:gd name="T40" fmla="*/ 79 w 97"/>
                <a:gd name="T41" fmla="*/ 120 h 150"/>
                <a:gd name="T42" fmla="*/ 79 w 97"/>
                <a:gd name="T43" fmla="*/ 108 h 150"/>
                <a:gd name="T44" fmla="*/ 73 w 97"/>
                <a:gd name="T45" fmla="*/ 114 h 150"/>
                <a:gd name="T46" fmla="*/ 67 w 97"/>
                <a:gd name="T47" fmla="*/ 114 h 150"/>
                <a:gd name="T48" fmla="*/ 55 w 97"/>
                <a:gd name="T49" fmla="*/ 126 h 150"/>
                <a:gd name="T50" fmla="*/ 37 w 97"/>
                <a:gd name="T51" fmla="*/ 132 h 150"/>
                <a:gd name="T52" fmla="*/ 25 w 97"/>
                <a:gd name="T53" fmla="*/ 144 h 150"/>
                <a:gd name="T54" fmla="*/ 19 w 97"/>
                <a:gd name="T55" fmla="*/ 144 h 150"/>
                <a:gd name="T56" fmla="*/ 12 w 97"/>
                <a:gd name="T57" fmla="*/ 150 h 150"/>
                <a:gd name="T58" fmla="*/ 6 w 97"/>
                <a:gd name="T59" fmla="*/ 144 h 150"/>
                <a:gd name="T60" fmla="*/ 12 w 97"/>
                <a:gd name="T61" fmla="*/ 132 h 150"/>
                <a:gd name="T62" fmla="*/ 6 w 97"/>
                <a:gd name="T63" fmla="*/ 126 h 150"/>
                <a:gd name="T64" fmla="*/ 6 w 97"/>
                <a:gd name="T65" fmla="*/ 114 h 150"/>
                <a:gd name="T66" fmla="*/ 0 w 97"/>
                <a:gd name="T67" fmla="*/ 114 h 150"/>
                <a:gd name="T68" fmla="*/ 0 w 97"/>
                <a:gd name="T69" fmla="*/ 108 h 150"/>
                <a:gd name="T70" fmla="*/ 12 w 97"/>
                <a:gd name="T71" fmla="*/ 102 h 150"/>
                <a:gd name="T72" fmla="*/ 12 w 97"/>
                <a:gd name="T73" fmla="*/ 114 h 150"/>
                <a:gd name="T74" fmla="*/ 31 w 97"/>
                <a:gd name="T75" fmla="*/ 114 h 150"/>
                <a:gd name="T76" fmla="*/ 37 w 97"/>
                <a:gd name="T77" fmla="*/ 108 h 150"/>
                <a:gd name="T78" fmla="*/ 31 w 97"/>
                <a:gd name="T79" fmla="*/ 90 h 150"/>
                <a:gd name="T80" fmla="*/ 49 w 97"/>
                <a:gd name="T81" fmla="*/ 78 h 150"/>
                <a:gd name="T82" fmla="*/ 55 w 97"/>
                <a:gd name="T83" fmla="*/ 84 h 150"/>
                <a:gd name="T84" fmla="*/ 61 w 97"/>
                <a:gd name="T85" fmla="*/ 78 h 150"/>
                <a:gd name="T86" fmla="*/ 79 w 97"/>
                <a:gd name="T87" fmla="*/ 72 h 150"/>
                <a:gd name="T88" fmla="*/ 79 w 97"/>
                <a:gd name="T89" fmla="*/ 60 h 150"/>
                <a:gd name="T90" fmla="*/ 73 w 97"/>
                <a:gd name="T91" fmla="*/ 54 h 150"/>
                <a:gd name="T92" fmla="*/ 67 w 97"/>
                <a:gd name="T93" fmla="*/ 54 h 150"/>
                <a:gd name="T94" fmla="*/ 67 w 97"/>
                <a:gd name="T95" fmla="*/ 36 h 150"/>
                <a:gd name="T96" fmla="*/ 61 w 97"/>
                <a:gd name="T97" fmla="*/ 42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7" h="150">
                  <a:moveTo>
                    <a:pt x="61" y="42"/>
                  </a:moveTo>
                  <a:lnTo>
                    <a:pt x="55" y="54"/>
                  </a:lnTo>
                  <a:lnTo>
                    <a:pt x="43" y="54"/>
                  </a:lnTo>
                  <a:lnTo>
                    <a:pt x="31" y="36"/>
                  </a:lnTo>
                  <a:lnTo>
                    <a:pt x="25" y="30"/>
                  </a:lnTo>
                  <a:lnTo>
                    <a:pt x="25" y="6"/>
                  </a:lnTo>
                  <a:lnTo>
                    <a:pt x="31" y="0"/>
                  </a:lnTo>
                  <a:lnTo>
                    <a:pt x="31" y="6"/>
                  </a:lnTo>
                  <a:lnTo>
                    <a:pt x="43" y="12"/>
                  </a:lnTo>
                  <a:lnTo>
                    <a:pt x="43" y="24"/>
                  </a:lnTo>
                  <a:lnTo>
                    <a:pt x="49" y="30"/>
                  </a:lnTo>
                  <a:lnTo>
                    <a:pt x="79" y="36"/>
                  </a:lnTo>
                  <a:lnTo>
                    <a:pt x="85" y="42"/>
                  </a:lnTo>
                  <a:lnTo>
                    <a:pt x="79" y="48"/>
                  </a:lnTo>
                  <a:lnTo>
                    <a:pt x="97" y="72"/>
                  </a:lnTo>
                  <a:lnTo>
                    <a:pt x="97" y="102"/>
                  </a:lnTo>
                  <a:lnTo>
                    <a:pt x="91" y="114"/>
                  </a:lnTo>
                  <a:lnTo>
                    <a:pt x="73" y="138"/>
                  </a:lnTo>
                  <a:lnTo>
                    <a:pt x="67" y="132"/>
                  </a:lnTo>
                  <a:lnTo>
                    <a:pt x="79" y="126"/>
                  </a:lnTo>
                  <a:lnTo>
                    <a:pt x="79" y="120"/>
                  </a:lnTo>
                  <a:lnTo>
                    <a:pt x="79" y="108"/>
                  </a:lnTo>
                  <a:lnTo>
                    <a:pt x="73" y="114"/>
                  </a:lnTo>
                  <a:lnTo>
                    <a:pt x="67" y="114"/>
                  </a:lnTo>
                  <a:lnTo>
                    <a:pt x="55" y="126"/>
                  </a:lnTo>
                  <a:lnTo>
                    <a:pt x="37" y="132"/>
                  </a:lnTo>
                  <a:lnTo>
                    <a:pt x="25" y="144"/>
                  </a:lnTo>
                  <a:lnTo>
                    <a:pt x="19" y="144"/>
                  </a:lnTo>
                  <a:lnTo>
                    <a:pt x="12" y="150"/>
                  </a:lnTo>
                  <a:lnTo>
                    <a:pt x="6" y="144"/>
                  </a:lnTo>
                  <a:lnTo>
                    <a:pt x="12" y="132"/>
                  </a:lnTo>
                  <a:lnTo>
                    <a:pt x="6" y="126"/>
                  </a:lnTo>
                  <a:lnTo>
                    <a:pt x="6" y="114"/>
                  </a:lnTo>
                  <a:lnTo>
                    <a:pt x="0" y="114"/>
                  </a:lnTo>
                  <a:lnTo>
                    <a:pt x="0" y="108"/>
                  </a:lnTo>
                  <a:lnTo>
                    <a:pt x="12" y="102"/>
                  </a:lnTo>
                  <a:lnTo>
                    <a:pt x="12" y="114"/>
                  </a:lnTo>
                  <a:lnTo>
                    <a:pt x="31" y="114"/>
                  </a:lnTo>
                  <a:lnTo>
                    <a:pt x="37" y="108"/>
                  </a:lnTo>
                  <a:lnTo>
                    <a:pt x="31" y="90"/>
                  </a:lnTo>
                  <a:lnTo>
                    <a:pt x="49" y="78"/>
                  </a:lnTo>
                  <a:lnTo>
                    <a:pt x="55" y="84"/>
                  </a:lnTo>
                  <a:lnTo>
                    <a:pt x="61" y="78"/>
                  </a:lnTo>
                  <a:lnTo>
                    <a:pt x="79" y="72"/>
                  </a:lnTo>
                  <a:lnTo>
                    <a:pt x="79" y="60"/>
                  </a:lnTo>
                  <a:lnTo>
                    <a:pt x="73" y="54"/>
                  </a:lnTo>
                  <a:lnTo>
                    <a:pt x="67" y="54"/>
                  </a:lnTo>
                  <a:lnTo>
                    <a:pt x="67" y="36"/>
                  </a:lnTo>
                  <a:lnTo>
                    <a:pt x="61" y="4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687640" y="3525045"/>
              <a:ext cx="544513" cy="496888"/>
            </a:xfrm>
            <a:custGeom>
              <a:avLst/>
              <a:gdLst>
                <a:gd name="T0" fmla="*/ 78 w 343"/>
                <a:gd name="T1" fmla="*/ 138 h 313"/>
                <a:gd name="T2" fmla="*/ 60 w 343"/>
                <a:gd name="T3" fmla="*/ 102 h 313"/>
                <a:gd name="T4" fmla="*/ 48 w 343"/>
                <a:gd name="T5" fmla="*/ 78 h 313"/>
                <a:gd name="T6" fmla="*/ 24 w 343"/>
                <a:gd name="T7" fmla="*/ 72 h 313"/>
                <a:gd name="T8" fmla="*/ 6 w 343"/>
                <a:gd name="T9" fmla="*/ 66 h 313"/>
                <a:gd name="T10" fmla="*/ 6 w 343"/>
                <a:gd name="T11" fmla="*/ 48 h 313"/>
                <a:gd name="T12" fmla="*/ 30 w 343"/>
                <a:gd name="T13" fmla="*/ 48 h 313"/>
                <a:gd name="T14" fmla="*/ 48 w 343"/>
                <a:gd name="T15" fmla="*/ 60 h 313"/>
                <a:gd name="T16" fmla="*/ 60 w 343"/>
                <a:gd name="T17" fmla="*/ 48 h 313"/>
                <a:gd name="T18" fmla="*/ 66 w 343"/>
                <a:gd name="T19" fmla="*/ 30 h 313"/>
                <a:gd name="T20" fmla="*/ 60 w 343"/>
                <a:gd name="T21" fmla="*/ 18 h 313"/>
                <a:gd name="T22" fmla="*/ 90 w 343"/>
                <a:gd name="T23" fmla="*/ 18 h 313"/>
                <a:gd name="T24" fmla="*/ 114 w 343"/>
                <a:gd name="T25" fmla="*/ 18 h 313"/>
                <a:gd name="T26" fmla="*/ 144 w 343"/>
                <a:gd name="T27" fmla="*/ 12 h 313"/>
                <a:gd name="T28" fmla="*/ 156 w 343"/>
                <a:gd name="T29" fmla="*/ 12 h 313"/>
                <a:gd name="T30" fmla="*/ 174 w 343"/>
                <a:gd name="T31" fmla="*/ 0 h 313"/>
                <a:gd name="T32" fmla="*/ 198 w 343"/>
                <a:gd name="T33" fmla="*/ 12 h 313"/>
                <a:gd name="T34" fmla="*/ 210 w 343"/>
                <a:gd name="T35" fmla="*/ 24 h 313"/>
                <a:gd name="T36" fmla="*/ 210 w 343"/>
                <a:gd name="T37" fmla="*/ 30 h 313"/>
                <a:gd name="T38" fmla="*/ 228 w 343"/>
                <a:gd name="T39" fmla="*/ 18 h 313"/>
                <a:gd name="T40" fmla="*/ 228 w 343"/>
                <a:gd name="T41" fmla="*/ 60 h 313"/>
                <a:gd name="T42" fmla="*/ 246 w 343"/>
                <a:gd name="T43" fmla="*/ 66 h 313"/>
                <a:gd name="T44" fmla="*/ 228 w 343"/>
                <a:gd name="T45" fmla="*/ 84 h 313"/>
                <a:gd name="T46" fmla="*/ 252 w 343"/>
                <a:gd name="T47" fmla="*/ 102 h 313"/>
                <a:gd name="T48" fmla="*/ 252 w 343"/>
                <a:gd name="T49" fmla="*/ 132 h 313"/>
                <a:gd name="T50" fmla="*/ 264 w 343"/>
                <a:gd name="T51" fmla="*/ 138 h 313"/>
                <a:gd name="T52" fmla="*/ 270 w 343"/>
                <a:gd name="T53" fmla="*/ 132 h 313"/>
                <a:gd name="T54" fmla="*/ 294 w 343"/>
                <a:gd name="T55" fmla="*/ 156 h 313"/>
                <a:gd name="T56" fmla="*/ 307 w 343"/>
                <a:gd name="T57" fmla="*/ 138 h 313"/>
                <a:gd name="T58" fmla="*/ 319 w 343"/>
                <a:gd name="T59" fmla="*/ 114 h 313"/>
                <a:gd name="T60" fmla="*/ 319 w 343"/>
                <a:gd name="T61" fmla="*/ 138 h 313"/>
                <a:gd name="T62" fmla="*/ 325 w 343"/>
                <a:gd name="T63" fmla="*/ 156 h 313"/>
                <a:gd name="T64" fmla="*/ 331 w 343"/>
                <a:gd name="T65" fmla="*/ 162 h 313"/>
                <a:gd name="T66" fmla="*/ 300 w 343"/>
                <a:gd name="T67" fmla="*/ 168 h 313"/>
                <a:gd name="T68" fmla="*/ 325 w 343"/>
                <a:gd name="T69" fmla="*/ 222 h 313"/>
                <a:gd name="T70" fmla="*/ 307 w 343"/>
                <a:gd name="T71" fmla="*/ 234 h 313"/>
                <a:gd name="T72" fmla="*/ 276 w 343"/>
                <a:gd name="T73" fmla="*/ 228 h 313"/>
                <a:gd name="T74" fmla="*/ 258 w 343"/>
                <a:gd name="T75" fmla="*/ 265 h 313"/>
                <a:gd name="T76" fmla="*/ 228 w 343"/>
                <a:gd name="T77" fmla="*/ 283 h 313"/>
                <a:gd name="T78" fmla="*/ 192 w 343"/>
                <a:gd name="T79" fmla="*/ 295 h 313"/>
                <a:gd name="T80" fmla="*/ 198 w 343"/>
                <a:gd name="T81" fmla="*/ 283 h 313"/>
                <a:gd name="T82" fmla="*/ 186 w 343"/>
                <a:gd name="T83" fmla="*/ 247 h 313"/>
                <a:gd name="T84" fmla="*/ 168 w 343"/>
                <a:gd name="T85" fmla="*/ 222 h 313"/>
                <a:gd name="T86" fmla="*/ 126 w 343"/>
                <a:gd name="T87" fmla="*/ 204 h 313"/>
                <a:gd name="T88" fmla="*/ 102 w 343"/>
                <a:gd name="T89" fmla="*/ 162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43" h="313">
                  <a:moveTo>
                    <a:pt x="90" y="156"/>
                  </a:moveTo>
                  <a:lnTo>
                    <a:pt x="90" y="144"/>
                  </a:lnTo>
                  <a:lnTo>
                    <a:pt x="78" y="138"/>
                  </a:lnTo>
                  <a:lnTo>
                    <a:pt x="96" y="132"/>
                  </a:lnTo>
                  <a:lnTo>
                    <a:pt x="90" y="108"/>
                  </a:lnTo>
                  <a:lnTo>
                    <a:pt x="60" y="102"/>
                  </a:lnTo>
                  <a:lnTo>
                    <a:pt x="48" y="90"/>
                  </a:lnTo>
                  <a:lnTo>
                    <a:pt x="42" y="90"/>
                  </a:lnTo>
                  <a:lnTo>
                    <a:pt x="48" y="78"/>
                  </a:lnTo>
                  <a:lnTo>
                    <a:pt x="36" y="78"/>
                  </a:lnTo>
                  <a:lnTo>
                    <a:pt x="36" y="72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0" y="66"/>
                  </a:lnTo>
                  <a:lnTo>
                    <a:pt x="0" y="60"/>
                  </a:lnTo>
                  <a:lnTo>
                    <a:pt x="6" y="48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30" y="48"/>
                  </a:lnTo>
                  <a:lnTo>
                    <a:pt x="36" y="60"/>
                  </a:lnTo>
                  <a:lnTo>
                    <a:pt x="42" y="54"/>
                  </a:lnTo>
                  <a:lnTo>
                    <a:pt x="48" y="60"/>
                  </a:lnTo>
                  <a:lnTo>
                    <a:pt x="48" y="54"/>
                  </a:lnTo>
                  <a:lnTo>
                    <a:pt x="54" y="48"/>
                  </a:lnTo>
                  <a:lnTo>
                    <a:pt x="60" y="48"/>
                  </a:lnTo>
                  <a:lnTo>
                    <a:pt x="60" y="54"/>
                  </a:lnTo>
                  <a:lnTo>
                    <a:pt x="66" y="36"/>
                  </a:lnTo>
                  <a:lnTo>
                    <a:pt x="66" y="30"/>
                  </a:lnTo>
                  <a:lnTo>
                    <a:pt x="60" y="36"/>
                  </a:lnTo>
                  <a:lnTo>
                    <a:pt x="54" y="30"/>
                  </a:lnTo>
                  <a:lnTo>
                    <a:pt x="60" y="18"/>
                  </a:lnTo>
                  <a:lnTo>
                    <a:pt x="66" y="24"/>
                  </a:lnTo>
                  <a:lnTo>
                    <a:pt x="90" y="24"/>
                  </a:lnTo>
                  <a:lnTo>
                    <a:pt x="90" y="18"/>
                  </a:lnTo>
                  <a:lnTo>
                    <a:pt x="96" y="12"/>
                  </a:lnTo>
                  <a:lnTo>
                    <a:pt x="102" y="18"/>
                  </a:lnTo>
                  <a:lnTo>
                    <a:pt x="114" y="18"/>
                  </a:lnTo>
                  <a:lnTo>
                    <a:pt x="126" y="18"/>
                  </a:lnTo>
                  <a:lnTo>
                    <a:pt x="132" y="18"/>
                  </a:lnTo>
                  <a:lnTo>
                    <a:pt x="144" y="12"/>
                  </a:lnTo>
                  <a:lnTo>
                    <a:pt x="144" y="18"/>
                  </a:lnTo>
                  <a:lnTo>
                    <a:pt x="150" y="12"/>
                  </a:lnTo>
                  <a:lnTo>
                    <a:pt x="156" y="12"/>
                  </a:lnTo>
                  <a:lnTo>
                    <a:pt x="162" y="0"/>
                  </a:lnTo>
                  <a:lnTo>
                    <a:pt x="168" y="6"/>
                  </a:lnTo>
                  <a:lnTo>
                    <a:pt x="174" y="0"/>
                  </a:lnTo>
                  <a:lnTo>
                    <a:pt x="180" y="18"/>
                  </a:lnTo>
                  <a:lnTo>
                    <a:pt x="192" y="6"/>
                  </a:lnTo>
                  <a:lnTo>
                    <a:pt x="198" y="12"/>
                  </a:lnTo>
                  <a:lnTo>
                    <a:pt x="192" y="18"/>
                  </a:lnTo>
                  <a:lnTo>
                    <a:pt x="198" y="18"/>
                  </a:lnTo>
                  <a:lnTo>
                    <a:pt x="210" y="24"/>
                  </a:lnTo>
                  <a:lnTo>
                    <a:pt x="204" y="24"/>
                  </a:lnTo>
                  <a:lnTo>
                    <a:pt x="216" y="24"/>
                  </a:lnTo>
                  <a:lnTo>
                    <a:pt x="210" y="30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228" y="18"/>
                  </a:lnTo>
                  <a:lnTo>
                    <a:pt x="240" y="30"/>
                  </a:lnTo>
                  <a:lnTo>
                    <a:pt x="240" y="42"/>
                  </a:lnTo>
                  <a:lnTo>
                    <a:pt x="228" y="60"/>
                  </a:lnTo>
                  <a:lnTo>
                    <a:pt x="240" y="66"/>
                  </a:lnTo>
                  <a:lnTo>
                    <a:pt x="240" y="54"/>
                  </a:lnTo>
                  <a:lnTo>
                    <a:pt x="246" y="66"/>
                  </a:lnTo>
                  <a:lnTo>
                    <a:pt x="228" y="72"/>
                  </a:lnTo>
                  <a:lnTo>
                    <a:pt x="234" y="78"/>
                  </a:lnTo>
                  <a:lnTo>
                    <a:pt x="228" y="84"/>
                  </a:lnTo>
                  <a:lnTo>
                    <a:pt x="240" y="96"/>
                  </a:lnTo>
                  <a:lnTo>
                    <a:pt x="246" y="96"/>
                  </a:lnTo>
                  <a:lnTo>
                    <a:pt x="252" y="102"/>
                  </a:lnTo>
                  <a:lnTo>
                    <a:pt x="246" y="108"/>
                  </a:lnTo>
                  <a:lnTo>
                    <a:pt x="240" y="120"/>
                  </a:lnTo>
                  <a:lnTo>
                    <a:pt x="252" y="132"/>
                  </a:lnTo>
                  <a:lnTo>
                    <a:pt x="258" y="126"/>
                  </a:lnTo>
                  <a:lnTo>
                    <a:pt x="258" y="138"/>
                  </a:lnTo>
                  <a:lnTo>
                    <a:pt x="264" y="138"/>
                  </a:lnTo>
                  <a:lnTo>
                    <a:pt x="270" y="126"/>
                  </a:lnTo>
                  <a:lnTo>
                    <a:pt x="276" y="132"/>
                  </a:lnTo>
                  <a:lnTo>
                    <a:pt x="270" y="132"/>
                  </a:lnTo>
                  <a:lnTo>
                    <a:pt x="282" y="144"/>
                  </a:lnTo>
                  <a:lnTo>
                    <a:pt x="282" y="150"/>
                  </a:lnTo>
                  <a:lnTo>
                    <a:pt x="294" y="156"/>
                  </a:lnTo>
                  <a:lnTo>
                    <a:pt x="294" y="138"/>
                  </a:lnTo>
                  <a:lnTo>
                    <a:pt x="300" y="144"/>
                  </a:lnTo>
                  <a:lnTo>
                    <a:pt x="307" y="138"/>
                  </a:lnTo>
                  <a:lnTo>
                    <a:pt x="300" y="126"/>
                  </a:lnTo>
                  <a:lnTo>
                    <a:pt x="319" y="126"/>
                  </a:lnTo>
                  <a:lnTo>
                    <a:pt x="319" y="114"/>
                  </a:lnTo>
                  <a:lnTo>
                    <a:pt x="331" y="120"/>
                  </a:lnTo>
                  <a:lnTo>
                    <a:pt x="337" y="126"/>
                  </a:lnTo>
                  <a:lnTo>
                    <a:pt x="319" y="138"/>
                  </a:lnTo>
                  <a:lnTo>
                    <a:pt x="313" y="144"/>
                  </a:lnTo>
                  <a:lnTo>
                    <a:pt x="313" y="156"/>
                  </a:lnTo>
                  <a:lnTo>
                    <a:pt x="325" y="156"/>
                  </a:lnTo>
                  <a:lnTo>
                    <a:pt x="325" y="150"/>
                  </a:lnTo>
                  <a:lnTo>
                    <a:pt x="331" y="156"/>
                  </a:lnTo>
                  <a:lnTo>
                    <a:pt x="331" y="162"/>
                  </a:lnTo>
                  <a:lnTo>
                    <a:pt x="325" y="174"/>
                  </a:lnTo>
                  <a:lnTo>
                    <a:pt x="319" y="168"/>
                  </a:lnTo>
                  <a:lnTo>
                    <a:pt x="300" y="168"/>
                  </a:lnTo>
                  <a:lnTo>
                    <a:pt x="319" y="192"/>
                  </a:lnTo>
                  <a:lnTo>
                    <a:pt x="343" y="216"/>
                  </a:lnTo>
                  <a:lnTo>
                    <a:pt x="325" y="222"/>
                  </a:lnTo>
                  <a:lnTo>
                    <a:pt x="319" y="222"/>
                  </a:lnTo>
                  <a:lnTo>
                    <a:pt x="313" y="234"/>
                  </a:lnTo>
                  <a:lnTo>
                    <a:pt x="307" y="234"/>
                  </a:lnTo>
                  <a:lnTo>
                    <a:pt x="300" y="228"/>
                  </a:lnTo>
                  <a:lnTo>
                    <a:pt x="282" y="234"/>
                  </a:lnTo>
                  <a:lnTo>
                    <a:pt x="276" y="228"/>
                  </a:lnTo>
                  <a:lnTo>
                    <a:pt x="264" y="228"/>
                  </a:lnTo>
                  <a:lnTo>
                    <a:pt x="264" y="247"/>
                  </a:lnTo>
                  <a:lnTo>
                    <a:pt x="258" y="265"/>
                  </a:lnTo>
                  <a:lnTo>
                    <a:pt x="252" y="277"/>
                  </a:lnTo>
                  <a:lnTo>
                    <a:pt x="240" y="277"/>
                  </a:lnTo>
                  <a:lnTo>
                    <a:pt x="228" y="283"/>
                  </a:lnTo>
                  <a:lnTo>
                    <a:pt x="216" y="301"/>
                  </a:lnTo>
                  <a:lnTo>
                    <a:pt x="192" y="313"/>
                  </a:lnTo>
                  <a:lnTo>
                    <a:pt x="192" y="295"/>
                  </a:lnTo>
                  <a:lnTo>
                    <a:pt x="180" y="295"/>
                  </a:lnTo>
                  <a:lnTo>
                    <a:pt x="186" y="283"/>
                  </a:lnTo>
                  <a:lnTo>
                    <a:pt x="198" y="283"/>
                  </a:lnTo>
                  <a:lnTo>
                    <a:pt x="198" y="271"/>
                  </a:lnTo>
                  <a:lnTo>
                    <a:pt x="192" y="271"/>
                  </a:lnTo>
                  <a:lnTo>
                    <a:pt x="186" y="247"/>
                  </a:lnTo>
                  <a:lnTo>
                    <a:pt x="180" y="240"/>
                  </a:lnTo>
                  <a:lnTo>
                    <a:pt x="168" y="240"/>
                  </a:lnTo>
                  <a:lnTo>
                    <a:pt x="168" y="222"/>
                  </a:lnTo>
                  <a:lnTo>
                    <a:pt x="156" y="204"/>
                  </a:lnTo>
                  <a:lnTo>
                    <a:pt x="156" y="198"/>
                  </a:lnTo>
                  <a:lnTo>
                    <a:pt x="126" y="204"/>
                  </a:lnTo>
                  <a:lnTo>
                    <a:pt x="120" y="192"/>
                  </a:lnTo>
                  <a:lnTo>
                    <a:pt x="102" y="192"/>
                  </a:lnTo>
                  <a:lnTo>
                    <a:pt x="102" y="162"/>
                  </a:lnTo>
                  <a:lnTo>
                    <a:pt x="90" y="15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" name="Freeform 36"/>
            <p:cNvSpPr>
              <a:spLocks/>
            </p:cNvSpPr>
            <p:nvPr/>
          </p:nvSpPr>
          <p:spPr bwMode="auto">
            <a:xfrm>
              <a:off x="2897190" y="2963069"/>
              <a:ext cx="677863" cy="714376"/>
            </a:xfrm>
            <a:custGeom>
              <a:avLst/>
              <a:gdLst>
                <a:gd name="T0" fmla="*/ 301 w 427"/>
                <a:gd name="T1" fmla="*/ 18 h 450"/>
                <a:gd name="T2" fmla="*/ 295 w 427"/>
                <a:gd name="T3" fmla="*/ 60 h 450"/>
                <a:gd name="T4" fmla="*/ 289 w 427"/>
                <a:gd name="T5" fmla="*/ 90 h 450"/>
                <a:gd name="T6" fmla="*/ 253 w 427"/>
                <a:gd name="T7" fmla="*/ 102 h 450"/>
                <a:gd name="T8" fmla="*/ 253 w 427"/>
                <a:gd name="T9" fmla="*/ 150 h 450"/>
                <a:gd name="T10" fmla="*/ 241 w 427"/>
                <a:gd name="T11" fmla="*/ 192 h 450"/>
                <a:gd name="T12" fmla="*/ 271 w 427"/>
                <a:gd name="T13" fmla="*/ 174 h 450"/>
                <a:gd name="T14" fmla="*/ 295 w 427"/>
                <a:gd name="T15" fmla="*/ 168 h 450"/>
                <a:gd name="T16" fmla="*/ 319 w 427"/>
                <a:gd name="T17" fmla="*/ 174 h 450"/>
                <a:gd name="T18" fmla="*/ 349 w 427"/>
                <a:gd name="T19" fmla="*/ 186 h 450"/>
                <a:gd name="T20" fmla="*/ 373 w 427"/>
                <a:gd name="T21" fmla="*/ 198 h 450"/>
                <a:gd name="T22" fmla="*/ 391 w 427"/>
                <a:gd name="T23" fmla="*/ 204 h 450"/>
                <a:gd name="T24" fmla="*/ 427 w 427"/>
                <a:gd name="T25" fmla="*/ 234 h 450"/>
                <a:gd name="T26" fmla="*/ 397 w 427"/>
                <a:gd name="T27" fmla="*/ 276 h 450"/>
                <a:gd name="T28" fmla="*/ 361 w 427"/>
                <a:gd name="T29" fmla="*/ 288 h 450"/>
                <a:gd name="T30" fmla="*/ 367 w 427"/>
                <a:gd name="T31" fmla="*/ 318 h 450"/>
                <a:gd name="T32" fmla="*/ 373 w 427"/>
                <a:gd name="T33" fmla="*/ 330 h 450"/>
                <a:gd name="T34" fmla="*/ 355 w 427"/>
                <a:gd name="T35" fmla="*/ 354 h 450"/>
                <a:gd name="T36" fmla="*/ 337 w 427"/>
                <a:gd name="T37" fmla="*/ 366 h 450"/>
                <a:gd name="T38" fmla="*/ 313 w 427"/>
                <a:gd name="T39" fmla="*/ 348 h 450"/>
                <a:gd name="T40" fmla="*/ 295 w 427"/>
                <a:gd name="T41" fmla="*/ 342 h 450"/>
                <a:gd name="T42" fmla="*/ 241 w 427"/>
                <a:gd name="T43" fmla="*/ 324 h 450"/>
                <a:gd name="T44" fmla="*/ 235 w 427"/>
                <a:gd name="T45" fmla="*/ 348 h 450"/>
                <a:gd name="T46" fmla="*/ 217 w 427"/>
                <a:gd name="T47" fmla="*/ 366 h 450"/>
                <a:gd name="T48" fmla="*/ 199 w 427"/>
                <a:gd name="T49" fmla="*/ 366 h 450"/>
                <a:gd name="T50" fmla="*/ 175 w 427"/>
                <a:gd name="T51" fmla="*/ 372 h 450"/>
                <a:gd name="T52" fmla="*/ 144 w 427"/>
                <a:gd name="T53" fmla="*/ 414 h 450"/>
                <a:gd name="T54" fmla="*/ 126 w 427"/>
                <a:gd name="T55" fmla="*/ 420 h 450"/>
                <a:gd name="T56" fmla="*/ 108 w 427"/>
                <a:gd name="T57" fmla="*/ 450 h 450"/>
                <a:gd name="T58" fmla="*/ 96 w 427"/>
                <a:gd name="T59" fmla="*/ 426 h 450"/>
                <a:gd name="T60" fmla="*/ 108 w 427"/>
                <a:gd name="T61" fmla="*/ 420 h 450"/>
                <a:gd name="T62" fmla="*/ 108 w 427"/>
                <a:gd name="T63" fmla="*/ 384 h 450"/>
                <a:gd name="T64" fmla="*/ 108 w 427"/>
                <a:gd name="T65" fmla="*/ 354 h 450"/>
                <a:gd name="T66" fmla="*/ 102 w 427"/>
                <a:gd name="T67" fmla="*/ 342 h 450"/>
                <a:gd name="T68" fmla="*/ 96 w 427"/>
                <a:gd name="T69" fmla="*/ 324 h 450"/>
                <a:gd name="T70" fmla="*/ 84 w 427"/>
                <a:gd name="T71" fmla="*/ 300 h 450"/>
                <a:gd name="T72" fmla="*/ 66 w 427"/>
                <a:gd name="T73" fmla="*/ 282 h 450"/>
                <a:gd name="T74" fmla="*/ 42 w 427"/>
                <a:gd name="T75" fmla="*/ 282 h 450"/>
                <a:gd name="T76" fmla="*/ 24 w 427"/>
                <a:gd name="T77" fmla="*/ 276 h 450"/>
                <a:gd name="T78" fmla="*/ 12 w 427"/>
                <a:gd name="T79" fmla="*/ 264 h 450"/>
                <a:gd name="T80" fmla="*/ 12 w 427"/>
                <a:gd name="T81" fmla="*/ 234 h 450"/>
                <a:gd name="T82" fmla="*/ 18 w 427"/>
                <a:gd name="T83" fmla="*/ 234 h 450"/>
                <a:gd name="T84" fmla="*/ 24 w 427"/>
                <a:gd name="T85" fmla="*/ 216 h 450"/>
                <a:gd name="T86" fmla="*/ 60 w 427"/>
                <a:gd name="T87" fmla="*/ 228 h 450"/>
                <a:gd name="T88" fmla="*/ 90 w 427"/>
                <a:gd name="T89" fmla="*/ 216 h 450"/>
                <a:gd name="T90" fmla="*/ 96 w 427"/>
                <a:gd name="T91" fmla="*/ 198 h 450"/>
                <a:gd name="T92" fmla="*/ 66 w 427"/>
                <a:gd name="T93" fmla="*/ 156 h 450"/>
                <a:gd name="T94" fmla="*/ 108 w 427"/>
                <a:gd name="T95" fmla="*/ 138 h 450"/>
                <a:gd name="T96" fmla="*/ 144 w 427"/>
                <a:gd name="T97" fmla="*/ 144 h 450"/>
                <a:gd name="T98" fmla="*/ 168 w 427"/>
                <a:gd name="T99" fmla="*/ 132 h 450"/>
                <a:gd name="T100" fmla="*/ 175 w 427"/>
                <a:gd name="T101" fmla="*/ 102 h 450"/>
                <a:gd name="T102" fmla="*/ 199 w 427"/>
                <a:gd name="T103" fmla="*/ 84 h 450"/>
                <a:gd name="T104" fmla="*/ 211 w 427"/>
                <a:gd name="T105" fmla="*/ 54 h 450"/>
                <a:gd name="T106" fmla="*/ 211 w 427"/>
                <a:gd name="T107" fmla="*/ 48 h 450"/>
                <a:gd name="T108" fmla="*/ 211 w 427"/>
                <a:gd name="T109" fmla="*/ 24 h 450"/>
                <a:gd name="T110" fmla="*/ 253 w 427"/>
                <a:gd name="T111" fmla="*/ 18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27" h="450">
                  <a:moveTo>
                    <a:pt x="265" y="6"/>
                  </a:moveTo>
                  <a:lnTo>
                    <a:pt x="283" y="0"/>
                  </a:lnTo>
                  <a:lnTo>
                    <a:pt x="301" y="18"/>
                  </a:lnTo>
                  <a:lnTo>
                    <a:pt x="295" y="36"/>
                  </a:lnTo>
                  <a:lnTo>
                    <a:pt x="307" y="48"/>
                  </a:lnTo>
                  <a:lnTo>
                    <a:pt x="295" y="60"/>
                  </a:lnTo>
                  <a:lnTo>
                    <a:pt x="295" y="72"/>
                  </a:lnTo>
                  <a:lnTo>
                    <a:pt x="283" y="78"/>
                  </a:lnTo>
                  <a:lnTo>
                    <a:pt x="289" y="90"/>
                  </a:lnTo>
                  <a:lnTo>
                    <a:pt x="277" y="96"/>
                  </a:lnTo>
                  <a:lnTo>
                    <a:pt x="271" y="90"/>
                  </a:lnTo>
                  <a:lnTo>
                    <a:pt x="253" y="102"/>
                  </a:lnTo>
                  <a:lnTo>
                    <a:pt x="253" y="108"/>
                  </a:lnTo>
                  <a:lnTo>
                    <a:pt x="241" y="120"/>
                  </a:lnTo>
                  <a:lnTo>
                    <a:pt x="253" y="150"/>
                  </a:lnTo>
                  <a:lnTo>
                    <a:pt x="241" y="156"/>
                  </a:lnTo>
                  <a:lnTo>
                    <a:pt x="247" y="174"/>
                  </a:lnTo>
                  <a:lnTo>
                    <a:pt x="241" y="192"/>
                  </a:lnTo>
                  <a:lnTo>
                    <a:pt x="247" y="198"/>
                  </a:lnTo>
                  <a:lnTo>
                    <a:pt x="259" y="192"/>
                  </a:lnTo>
                  <a:lnTo>
                    <a:pt x="271" y="174"/>
                  </a:lnTo>
                  <a:lnTo>
                    <a:pt x="283" y="168"/>
                  </a:lnTo>
                  <a:lnTo>
                    <a:pt x="289" y="174"/>
                  </a:lnTo>
                  <a:lnTo>
                    <a:pt x="295" y="168"/>
                  </a:lnTo>
                  <a:lnTo>
                    <a:pt x="301" y="174"/>
                  </a:lnTo>
                  <a:lnTo>
                    <a:pt x="307" y="174"/>
                  </a:lnTo>
                  <a:lnTo>
                    <a:pt x="319" y="174"/>
                  </a:lnTo>
                  <a:lnTo>
                    <a:pt x="325" y="180"/>
                  </a:lnTo>
                  <a:lnTo>
                    <a:pt x="343" y="180"/>
                  </a:lnTo>
                  <a:lnTo>
                    <a:pt x="349" y="186"/>
                  </a:lnTo>
                  <a:lnTo>
                    <a:pt x="349" y="198"/>
                  </a:lnTo>
                  <a:lnTo>
                    <a:pt x="355" y="204"/>
                  </a:lnTo>
                  <a:lnTo>
                    <a:pt x="373" y="198"/>
                  </a:lnTo>
                  <a:lnTo>
                    <a:pt x="379" y="192"/>
                  </a:lnTo>
                  <a:lnTo>
                    <a:pt x="391" y="186"/>
                  </a:lnTo>
                  <a:lnTo>
                    <a:pt x="391" y="204"/>
                  </a:lnTo>
                  <a:lnTo>
                    <a:pt x="391" y="210"/>
                  </a:lnTo>
                  <a:lnTo>
                    <a:pt x="421" y="240"/>
                  </a:lnTo>
                  <a:lnTo>
                    <a:pt x="427" y="234"/>
                  </a:lnTo>
                  <a:lnTo>
                    <a:pt x="427" y="252"/>
                  </a:lnTo>
                  <a:lnTo>
                    <a:pt x="409" y="270"/>
                  </a:lnTo>
                  <a:lnTo>
                    <a:pt x="397" y="276"/>
                  </a:lnTo>
                  <a:lnTo>
                    <a:pt x="397" y="270"/>
                  </a:lnTo>
                  <a:lnTo>
                    <a:pt x="379" y="282"/>
                  </a:lnTo>
                  <a:lnTo>
                    <a:pt x="361" y="288"/>
                  </a:lnTo>
                  <a:lnTo>
                    <a:pt x="361" y="294"/>
                  </a:lnTo>
                  <a:lnTo>
                    <a:pt x="361" y="312"/>
                  </a:lnTo>
                  <a:lnTo>
                    <a:pt x="367" y="318"/>
                  </a:lnTo>
                  <a:lnTo>
                    <a:pt x="373" y="318"/>
                  </a:lnTo>
                  <a:lnTo>
                    <a:pt x="379" y="324"/>
                  </a:lnTo>
                  <a:lnTo>
                    <a:pt x="373" y="330"/>
                  </a:lnTo>
                  <a:lnTo>
                    <a:pt x="367" y="330"/>
                  </a:lnTo>
                  <a:lnTo>
                    <a:pt x="361" y="342"/>
                  </a:lnTo>
                  <a:lnTo>
                    <a:pt x="355" y="354"/>
                  </a:lnTo>
                  <a:lnTo>
                    <a:pt x="349" y="348"/>
                  </a:lnTo>
                  <a:lnTo>
                    <a:pt x="343" y="348"/>
                  </a:lnTo>
                  <a:lnTo>
                    <a:pt x="337" y="366"/>
                  </a:lnTo>
                  <a:lnTo>
                    <a:pt x="331" y="360"/>
                  </a:lnTo>
                  <a:lnTo>
                    <a:pt x="313" y="360"/>
                  </a:lnTo>
                  <a:lnTo>
                    <a:pt x="313" y="348"/>
                  </a:lnTo>
                  <a:lnTo>
                    <a:pt x="319" y="342"/>
                  </a:lnTo>
                  <a:lnTo>
                    <a:pt x="313" y="336"/>
                  </a:lnTo>
                  <a:lnTo>
                    <a:pt x="295" y="342"/>
                  </a:lnTo>
                  <a:lnTo>
                    <a:pt x="283" y="318"/>
                  </a:lnTo>
                  <a:lnTo>
                    <a:pt x="265" y="312"/>
                  </a:lnTo>
                  <a:lnTo>
                    <a:pt x="241" y="324"/>
                  </a:lnTo>
                  <a:lnTo>
                    <a:pt x="247" y="330"/>
                  </a:lnTo>
                  <a:lnTo>
                    <a:pt x="241" y="342"/>
                  </a:lnTo>
                  <a:lnTo>
                    <a:pt x="235" y="348"/>
                  </a:lnTo>
                  <a:lnTo>
                    <a:pt x="235" y="360"/>
                  </a:lnTo>
                  <a:lnTo>
                    <a:pt x="229" y="360"/>
                  </a:lnTo>
                  <a:lnTo>
                    <a:pt x="217" y="366"/>
                  </a:lnTo>
                  <a:lnTo>
                    <a:pt x="217" y="360"/>
                  </a:lnTo>
                  <a:lnTo>
                    <a:pt x="211" y="372"/>
                  </a:lnTo>
                  <a:lnTo>
                    <a:pt x="199" y="366"/>
                  </a:lnTo>
                  <a:lnTo>
                    <a:pt x="199" y="372"/>
                  </a:lnTo>
                  <a:lnTo>
                    <a:pt x="187" y="354"/>
                  </a:lnTo>
                  <a:lnTo>
                    <a:pt x="175" y="372"/>
                  </a:lnTo>
                  <a:lnTo>
                    <a:pt x="162" y="402"/>
                  </a:lnTo>
                  <a:lnTo>
                    <a:pt x="156" y="402"/>
                  </a:lnTo>
                  <a:lnTo>
                    <a:pt x="144" y="414"/>
                  </a:lnTo>
                  <a:lnTo>
                    <a:pt x="138" y="414"/>
                  </a:lnTo>
                  <a:lnTo>
                    <a:pt x="138" y="408"/>
                  </a:lnTo>
                  <a:lnTo>
                    <a:pt x="126" y="420"/>
                  </a:lnTo>
                  <a:lnTo>
                    <a:pt x="126" y="444"/>
                  </a:lnTo>
                  <a:lnTo>
                    <a:pt x="114" y="450"/>
                  </a:lnTo>
                  <a:lnTo>
                    <a:pt x="108" y="450"/>
                  </a:lnTo>
                  <a:lnTo>
                    <a:pt x="96" y="438"/>
                  </a:lnTo>
                  <a:lnTo>
                    <a:pt x="102" y="432"/>
                  </a:lnTo>
                  <a:lnTo>
                    <a:pt x="96" y="426"/>
                  </a:lnTo>
                  <a:lnTo>
                    <a:pt x="114" y="420"/>
                  </a:lnTo>
                  <a:lnTo>
                    <a:pt x="108" y="408"/>
                  </a:lnTo>
                  <a:lnTo>
                    <a:pt x="108" y="420"/>
                  </a:lnTo>
                  <a:lnTo>
                    <a:pt x="96" y="414"/>
                  </a:lnTo>
                  <a:lnTo>
                    <a:pt x="108" y="396"/>
                  </a:lnTo>
                  <a:lnTo>
                    <a:pt x="108" y="384"/>
                  </a:lnTo>
                  <a:lnTo>
                    <a:pt x="96" y="372"/>
                  </a:lnTo>
                  <a:lnTo>
                    <a:pt x="108" y="366"/>
                  </a:lnTo>
                  <a:lnTo>
                    <a:pt x="108" y="354"/>
                  </a:lnTo>
                  <a:lnTo>
                    <a:pt x="102" y="354"/>
                  </a:lnTo>
                  <a:lnTo>
                    <a:pt x="102" y="348"/>
                  </a:lnTo>
                  <a:lnTo>
                    <a:pt x="102" y="342"/>
                  </a:lnTo>
                  <a:lnTo>
                    <a:pt x="108" y="336"/>
                  </a:lnTo>
                  <a:lnTo>
                    <a:pt x="108" y="330"/>
                  </a:lnTo>
                  <a:lnTo>
                    <a:pt x="96" y="324"/>
                  </a:lnTo>
                  <a:lnTo>
                    <a:pt x="102" y="300"/>
                  </a:lnTo>
                  <a:lnTo>
                    <a:pt x="84" y="306"/>
                  </a:lnTo>
                  <a:lnTo>
                    <a:pt x="84" y="300"/>
                  </a:lnTo>
                  <a:lnTo>
                    <a:pt x="78" y="288"/>
                  </a:lnTo>
                  <a:lnTo>
                    <a:pt x="66" y="288"/>
                  </a:lnTo>
                  <a:lnTo>
                    <a:pt x="66" y="282"/>
                  </a:lnTo>
                  <a:lnTo>
                    <a:pt x="54" y="288"/>
                  </a:lnTo>
                  <a:lnTo>
                    <a:pt x="54" y="282"/>
                  </a:lnTo>
                  <a:lnTo>
                    <a:pt x="42" y="282"/>
                  </a:lnTo>
                  <a:lnTo>
                    <a:pt x="42" y="270"/>
                  </a:lnTo>
                  <a:lnTo>
                    <a:pt x="30" y="270"/>
                  </a:lnTo>
                  <a:lnTo>
                    <a:pt x="24" y="276"/>
                  </a:lnTo>
                  <a:lnTo>
                    <a:pt x="18" y="270"/>
                  </a:lnTo>
                  <a:lnTo>
                    <a:pt x="6" y="264"/>
                  </a:lnTo>
                  <a:lnTo>
                    <a:pt x="12" y="264"/>
                  </a:lnTo>
                  <a:lnTo>
                    <a:pt x="12" y="246"/>
                  </a:lnTo>
                  <a:lnTo>
                    <a:pt x="0" y="240"/>
                  </a:lnTo>
                  <a:lnTo>
                    <a:pt x="12" y="234"/>
                  </a:lnTo>
                  <a:lnTo>
                    <a:pt x="12" y="228"/>
                  </a:lnTo>
                  <a:lnTo>
                    <a:pt x="18" y="228"/>
                  </a:lnTo>
                  <a:lnTo>
                    <a:pt x="18" y="234"/>
                  </a:lnTo>
                  <a:lnTo>
                    <a:pt x="24" y="228"/>
                  </a:lnTo>
                  <a:lnTo>
                    <a:pt x="24" y="222"/>
                  </a:lnTo>
                  <a:lnTo>
                    <a:pt x="24" y="216"/>
                  </a:lnTo>
                  <a:lnTo>
                    <a:pt x="36" y="210"/>
                  </a:lnTo>
                  <a:lnTo>
                    <a:pt x="60" y="222"/>
                  </a:lnTo>
                  <a:lnTo>
                    <a:pt x="60" y="228"/>
                  </a:lnTo>
                  <a:lnTo>
                    <a:pt x="66" y="228"/>
                  </a:lnTo>
                  <a:lnTo>
                    <a:pt x="78" y="216"/>
                  </a:lnTo>
                  <a:lnTo>
                    <a:pt x="90" y="216"/>
                  </a:lnTo>
                  <a:lnTo>
                    <a:pt x="102" y="222"/>
                  </a:lnTo>
                  <a:lnTo>
                    <a:pt x="102" y="210"/>
                  </a:lnTo>
                  <a:lnTo>
                    <a:pt x="96" y="198"/>
                  </a:lnTo>
                  <a:lnTo>
                    <a:pt x="78" y="180"/>
                  </a:lnTo>
                  <a:lnTo>
                    <a:pt x="66" y="162"/>
                  </a:lnTo>
                  <a:lnTo>
                    <a:pt x="66" y="156"/>
                  </a:lnTo>
                  <a:lnTo>
                    <a:pt x="84" y="150"/>
                  </a:lnTo>
                  <a:lnTo>
                    <a:pt x="84" y="144"/>
                  </a:lnTo>
                  <a:lnTo>
                    <a:pt x="108" y="138"/>
                  </a:lnTo>
                  <a:lnTo>
                    <a:pt x="120" y="144"/>
                  </a:lnTo>
                  <a:lnTo>
                    <a:pt x="126" y="138"/>
                  </a:lnTo>
                  <a:lnTo>
                    <a:pt x="144" y="144"/>
                  </a:lnTo>
                  <a:lnTo>
                    <a:pt x="150" y="138"/>
                  </a:lnTo>
                  <a:lnTo>
                    <a:pt x="156" y="144"/>
                  </a:lnTo>
                  <a:lnTo>
                    <a:pt x="168" y="132"/>
                  </a:lnTo>
                  <a:lnTo>
                    <a:pt x="168" y="120"/>
                  </a:lnTo>
                  <a:lnTo>
                    <a:pt x="175" y="114"/>
                  </a:lnTo>
                  <a:lnTo>
                    <a:pt x="175" y="102"/>
                  </a:lnTo>
                  <a:lnTo>
                    <a:pt x="181" y="90"/>
                  </a:lnTo>
                  <a:lnTo>
                    <a:pt x="187" y="84"/>
                  </a:lnTo>
                  <a:lnTo>
                    <a:pt x="199" y="84"/>
                  </a:lnTo>
                  <a:lnTo>
                    <a:pt x="187" y="66"/>
                  </a:lnTo>
                  <a:lnTo>
                    <a:pt x="205" y="60"/>
                  </a:lnTo>
                  <a:lnTo>
                    <a:pt x="211" y="54"/>
                  </a:lnTo>
                  <a:lnTo>
                    <a:pt x="217" y="54"/>
                  </a:lnTo>
                  <a:lnTo>
                    <a:pt x="217" y="48"/>
                  </a:lnTo>
                  <a:lnTo>
                    <a:pt x="211" y="48"/>
                  </a:lnTo>
                  <a:lnTo>
                    <a:pt x="199" y="36"/>
                  </a:lnTo>
                  <a:lnTo>
                    <a:pt x="205" y="24"/>
                  </a:lnTo>
                  <a:lnTo>
                    <a:pt x="211" y="24"/>
                  </a:lnTo>
                  <a:lnTo>
                    <a:pt x="217" y="36"/>
                  </a:lnTo>
                  <a:lnTo>
                    <a:pt x="247" y="24"/>
                  </a:lnTo>
                  <a:lnTo>
                    <a:pt x="253" y="18"/>
                  </a:lnTo>
                  <a:lnTo>
                    <a:pt x="259" y="12"/>
                  </a:lnTo>
                  <a:lnTo>
                    <a:pt x="265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8" name="Freeform 37"/>
            <p:cNvSpPr>
              <a:spLocks/>
            </p:cNvSpPr>
            <p:nvPr/>
          </p:nvSpPr>
          <p:spPr bwMode="auto">
            <a:xfrm>
              <a:off x="2659063" y="3401219"/>
              <a:ext cx="228600" cy="219076"/>
            </a:xfrm>
            <a:custGeom>
              <a:avLst/>
              <a:gdLst>
                <a:gd name="T0" fmla="*/ 24 w 144"/>
                <a:gd name="T1" fmla="*/ 48 h 138"/>
                <a:gd name="T2" fmla="*/ 48 w 144"/>
                <a:gd name="T3" fmla="*/ 48 h 138"/>
                <a:gd name="T4" fmla="*/ 42 w 144"/>
                <a:gd name="T5" fmla="*/ 30 h 138"/>
                <a:gd name="T6" fmla="*/ 48 w 144"/>
                <a:gd name="T7" fmla="*/ 18 h 138"/>
                <a:gd name="T8" fmla="*/ 60 w 144"/>
                <a:gd name="T9" fmla="*/ 18 h 138"/>
                <a:gd name="T10" fmla="*/ 60 w 144"/>
                <a:gd name="T11" fmla="*/ 6 h 138"/>
                <a:gd name="T12" fmla="*/ 78 w 144"/>
                <a:gd name="T13" fmla="*/ 0 h 138"/>
                <a:gd name="T14" fmla="*/ 96 w 144"/>
                <a:gd name="T15" fmla="*/ 18 h 138"/>
                <a:gd name="T16" fmla="*/ 102 w 144"/>
                <a:gd name="T17" fmla="*/ 24 h 138"/>
                <a:gd name="T18" fmla="*/ 138 w 144"/>
                <a:gd name="T19" fmla="*/ 24 h 138"/>
                <a:gd name="T20" fmla="*/ 144 w 144"/>
                <a:gd name="T21" fmla="*/ 36 h 138"/>
                <a:gd name="T22" fmla="*/ 132 w 144"/>
                <a:gd name="T23" fmla="*/ 48 h 138"/>
                <a:gd name="T24" fmla="*/ 138 w 144"/>
                <a:gd name="T25" fmla="*/ 60 h 138"/>
                <a:gd name="T26" fmla="*/ 138 w 144"/>
                <a:gd name="T27" fmla="*/ 72 h 138"/>
                <a:gd name="T28" fmla="*/ 144 w 144"/>
                <a:gd name="T29" fmla="*/ 96 h 138"/>
                <a:gd name="T30" fmla="*/ 132 w 144"/>
                <a:gd name="T31" fmla="*/ 96 h 138"/>
                <a:gd name="T32" fmla="*/ 120 w 144"/>
                <a:gd name="T33" fmla="*/ 96 h 138"/>
                <a:gd name="T34" fmla="*/ 114 w 144"/>
                <a:gd name="T35" fmla="*/ 90 h 138"/>
                <a:gd name="T36" fmla="*/ 108 w 144"/>
                <a:gd name="T37" fmla="*/ 96 h 138"/>
                <a:gd name="T38" fmla="*/ 108 w 144"/>
                <a:gd name="T39" fmla="*/ 102 h 138"/>
                <a:gd name="T40" fmla="*/ 84 w 144"/>
                <a:gd name="T41" fmla="*/ 102 h 138"/>
                <a:gd name="T42" fmla="*/ 78 w 144"/>
                <a:gd name="T43" fmla="*/ 96 h 138"/>
                <a:gd name="T44" fmla="*/ 72 w 144"/>
                <a:gd name="T45" fmla="*/ 108 h 138"/>
                <a:gd name="T46" fmla="*/ 78 w 144"/>
                <a:gd name="T47" fmla="*/ 114 h 138"/>
                <a:gd name="T48" fmla="*/ 84 w 144"/>
                <a:gd name="T49" fmla="*/ 108 h 138"/>
                <a:gd name="T50" fmla="*/ 84 w 144"/>
                <a:gd name="T51" fmla="*/ 114 h 138"/>
                <a:gd name="T52" fmla="*/ 78 w 144"/>
                <a:gd name="T53" fmla="*/ 132 h 138"/>
                <a:gd name="T54" fmla="*/ 78 w 144"/>
                <a:gd name="T55" fmla="*/ 126 h 138"/>
                <a:gd name="T56" fmla="*/ 72 w 144"/>
                <a:gd name="T57" fmla="*/ 126 h 138"/>
                <a:gd name="T58" fmla="*/ 66 w 144"/>
                <a:gd name="T59" fmla="*/ 132 h 138"/>
                <a:gd name="T60" fmla="*/ 66 w 144"/>
                <a:gd name="T61" fmla="*/ 138 h 138"/>
                <a:gd name="T62" fmla="*/ 60 w 144"/>
                <a:gd name="T63" fmla="*/ 132 h 138"/>
                <a:gd name="T64" fmla="*/ 54 w 144"/>
                <a:gd name="T65" fmla="*/ 138 h 138"/>
                <a:gd name="T66" fmla="*/ 48 w 144"/>
                <a:gd name="T67" fmla="*/ 126 h 138"/>
                <a:gd name="T68" fmla="*/ 42 w 144"/>
                <a:gd name="T69" fmla="*/ 126 h 138"/>
                <a:gd name="T70" fmla="*/ 42 w 144"/>
                <a:gd name="T71" fmla="*/ 120 h 138"/>
                <a:gd name="T72" fmla="*/ 24 w 144"/>
                <a:gd name="T73" fmla="*/ 126 h 138"/>
                <a:gd name="T74" fmla="*/ 6 w 144"/>
                <a:gd name="T75" fmla="*/ 114 h 138"/>
                <a:gd name="T76" fmla="*/ 0 w 144"/>
                <a:gd name="T77" fmla="*/ 108 h 138"/>
                <a:gd name="T78" fmla="*/ 0 w 144"/>
                <a:gd name="T79" fmla="*/ 96 h 138"/>
                <a:gd name="T80" fmla="*/ 0 w 144"/>
                <a:gd name="T81" fmla="*/ 90 h 138"/>
                <a:gd name="T82" fmla="*/ 0 w 144"/>
                <a:gd name="T83" fmla="*/ 84 h 138"/>
                <a:gd name="T84" fmla="*/ 12 w 144"/>
                <a:gd name="T85" fmla="*/ 66 h 138"/>
                <a:gd name="T86" fmla="*/ 6 w 144"/>
                <a:gd name="T87" fmla="*/ 72 h 138"/>
                <a:gd name="T88" fmla="*/ 0 w 144"/>
                <a:gd name="T89" fmla="*/ 72 h 138"/>
                <a:gd name="T90" fmla="*/ 0 w 144"/>
                <a:gd name="T91" fmla="*/ 60 h 138"/>
                <a:gd name="T92" fmla="*/ 24 w 144"/>
                <a:gd name="T93" fmla="*/ 4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4" h="138">
                  <a:moveTo>
                    <a:pt x="24" y="48"/>
                  </a:moveTo>
                  <a:lnTo>
                    <a:pt x="48" y="48"/>
                  </a:lnTo>
                  <a:lnTo>
                    <a:pt x="42" y="30"/>
                  </a:lnTo>
                  <a:lnTo>
                    <a:pt x="48" y="18"/>
                  </a:lnTo>
                  <a:lnTo>
                    <a:pt x="60" y="18"/>
                  </a:lnTo>
                  <a:lnTo>
                    <a:pt x="60" y="6"/>
                  </a:lnTo>
                  <a:lnTo>
                    <a:pt x="78" y="0"/>
                  </a:lnTo>
                  <a:lnTo>
                    <a:pt x="96" y="18"/>
                  </a:lnTo>
                  <a:lnTo>
                    <a:pt x="102" y="24"/>
                  </a:lnTo>
                  <a:lnTo>
                    <a:pt x="138" y="24"/>
                  </a:lnTo>
                  <a:lnTo>
                    <a:pt x="144" y="36"/>
                  </a:lnTo>
                  <a:lnTo>
                    <a:pt x="132" y="48"/>
                  </a:lnTo>
                  <a:lnTo>
                    <a:pt x="138" y="60"/>
                  </a:lnTo>
                  <a:lnTo>
                    <a:pt x="138" y="72"/>
                  </a:lnTo>
                  <a:lnTo>
                    <a:pt x="144" y="96"/>
                  </a:lnTo>
                  <a:lnTo>
                    <a:pt x="132" y="96"/>
                  </a:lnTo>
                  <a:lnTo>
                    <a:pt x="120" y="96"/>
                  </a:lnTo>
                  <a:lnTo>
                    <a:pt x="114" y="90"/>
                  </a:lnTo>
                  <a:lnTo>
                    <a:pt x="108" y="96"/>
                  </a:lnTo>
                  <a:lnTo>
                    <a:pt x="108" y="102"/>
                  </a:lnTo>
                  <a:lnTo>
                    <a:pt x="84" y="102"/>
                  </a:lnTo>
                  <a:lnTo>
                    <a:pt x="78" y="96"/>
                  </a:lnTo>
                  <a:lnTo>
                    <a:pt x="72" y="108"/>
                  </a:lnTo>
                  <a:lnTo>
                    <a:pt x="78" y="114"/>
                  </a:lnTo>
                  <a:lnTo>
                    <a:pt x="84" y="108"/>
                  </a:lnTo>
                  <a:lnTo>
                    <a:pt x="84" y="114"/>
                  </a:lnTo>
                  <a:lnTo>
                    <a:pt x="78" y="132"/>
                  </a:lnTo>
                  <a:lnTo>
                    <a:pt x="78" y="126"/>
                  </a:lnTo>
                  <a:lnTo>
                    <a:pt x="72" y="126"/>
                  </a:lnTo>
                  <a:lnTo>
                    <a:pt x="66" y="132"/>
                  </a:lnTo>
                  <a:lnTo>
                    <a:pt x="66" y="138"/>
                  </a:lnTo>
                  <a:lnTo>
                    <a:pt x="60" y="132"/>
                  </a:lnTo>
                  <a:lnTo>
                    <a:pt x="54" y="138"/>
                  </a:lnTo>
                  <a:lnTo>
                    <a:pt x="48" y="126"/>
                  </a:lnTo>
                  <a:lnTo>
                    <a:pt x="42" y="126"/>
                  </a:lnTo>
                  <a:lnTo>
                    <a:pt x="42" y="120"/>
                  </a:lnTo>
                  <a:lnTo>
                    <a:pt x="24" y="126"/>
                  </a:lnTo>
                  <a:lnTo>
                    <a:pt x="6" y="114"/>
                  </a:lnTo>
                  <a:lnTo>
                    <a:pt x="0" y="108"/>
                  </a:lnTo>
                  <a:lnTo>
                    <a:pt x="0" y="96"/>
                  </a:lnTo>
                  <a:lnTo>
                    <a:pt x="0" y="90"/>
                  </a:lnTo>
                  <a:lnTo>
                    <a:pt x="0" y="8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72"/>
                  </a:lnTo>
                  <a:lnTo>
                    <a:pt x="0" y="60"/>
                  </a:lnTo>
                  <a:lnTo>
                    <a:pt x="24" y="48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9" name="Freeform 38"/>
            <p:cNvSpPr>
              <a:spLocks/>
            </p:cNvSpPr>
            <p:nvPr/>
          </p:nvSpPr>
          <p:spPr bwMode="auto">
            <a:xfrm>
              <a:off x="2439990" y="3134519"/>
              <a:ext cx="619125" cy="361950"/>
            </a:xfrm>
            <a:custGeom>
              <a:avLst/>
              <a:gdLst>
                <a:gd name="T0" fmla="*/ 222 w 390"/>
                <a:gd name="T1" fmla="*/ 6 h 228"/>
                <a:gd name="T2" fmla="*/ 192 w 390"/>
                <a:gd name="T3" fmla="*/ 18 h 228"/>
                <a:gd name="T4" fmla="*/ 168 w 390"/>
                <a:gd name="T5" fmla="*/ 12 h 228"/>
                <a:gd name="T6" fmla="*/ 156 w 390"/>
                <a:gd name="T7" fmla="*/ 6 h 228"/>
                <a:gd name="T8" fmla="*/ 144 w 390"/>
                <a:gd name="T9" fmla="*/ 18 h 228"/>
                <a:gd name="T10" fmla="*/ 120 w 390"/>
                <a:gd name="T11" fmla="*/ 18 h 228"/>
                <a:gd name="T12" fmla="*/ 114 w 390"/>
                <a:gd name="T13" fmla="*/ 48 h 228"/>
                <a:gd name="T14" fmla="*/ 84 w 390"/>
                <a:gd name="T15" fmla="*/ 48 h 228"/>
                <a:gd name="T16" fmla="*/ 48 w 390"/>
                <a:gd name="T17" fmla="*/ 54 h 228"/>
                <a:gd name="T18" fmla="*/ 36 w 390"/>
                <a:gd name="T19" fmla="*/ 60 h 228"/>
                <a:gd name="T20" fmla="*/ 6 w 390"/>
                <a:gd name="T21" fmla="*/ 72 h 228"/>
                <a:gd name="T22" fmla="*/ 6 w 390"/>
                <a:gd name="T23" fmla="*/ 72 h 228"/>
                <a:gd name="T24" fmla="*/ 0 w 390"/>
                <a:gd name="T25" fmla="*/ 84 h 228"/>
                <a:gd name="T26" fmla="*/ 12 w 390"/>
                <a:gd name="T27" fmla="*/ 96 h 228"/>
                <a:gd name="T28" fmla="*/ 6 w 390"/>
                <a:gd name="T29" fmla="*/ 108 h 228"/>
                <a:gd name="T30" fmla="*/ 18 w 390"/>
                <a:gd name="T31" fmla="*/ 120 h 228"/>
                <a:gd name="T32" fmla="*/ 30 w 390"/>
                <a:gd name="T33" fmla="*/ 132 h 228"/>
                <a:gd name="T34" fmla="*/ 42 w 390"/>
                <a:gd name="T35" fmla="*/ 138 h 228"/>
                <a:gd name="T36" fmla="*/ 42 w 390"/>
                <a:gd name="T37" fmla="*/ 150 h 228"/>
                <a:gd name="T38" fmla="*/ 48 w 390"/>
                <a:gd name="T39" fmla="*/ 174 h 228"/>
                <a:gd name="T40" fmla="*/ 54 w 390"/>
                <a:gd name="T41" fmla="*/ 180 h 228"/>
                <a:gd name="T42" fmla="*/ 48 w 390"/>
                <a:gd name="T43" fmla="*/ 192 h 228"/>
                <a:gd name="T44" fmla="*/ 54 w 390"/>
                <a:gd name="T45" fmla="*/ 210 h 228"/>
                <a:gd name="T46" fmla="*/ 66 w 390"/>
                <a:gd name="T47" fmla="*/ 222 h 228"/>
                <a:gd name="T48" fmla="*/ 72 w 390"/>
                <a:gd name="T49" fmla="*/ 222 h 228"/>
                <a:gd name="T50" fmla="*/ 90 w 390"/>
                <a:gd name="T51" fmla="*/ 210 h 228"/>
                <a:gd name="T52" fmla="*/ 102 w 390"/>
                <a:gd name="T53" fmla="*/ 210 h 228"/>
                <a:gd name="T54" fmla="*/ 132 w 390"/>
                <a:gd name="T55" fmla="*/ 204 h 228"/>
                <a:gd name="T56" fmla="*/ 132 w 390"/>
                <a:gd name="T57" fmla="*/ 216 h 228"/>
                <a:gd name="T58" fmla="*/ 138 w 390"/>
                <a:gd name="T59" fmla="*/ 228 h 228"/>
                <a:gd name="T60" fmla="*/ 186 w 390"/>
                <a:gd name="T61" fmla="*/ 216 h 228"/>
                <a:gd name="T62" fmla="*/ 186 w 390"/>
                <a:gd name="T63" fmla="*/ 186 h 228"/>
                <a:gd name="T64" fmla="*/ 198 w 390"/>
                <a:gd name="T65" fmla="*/ 174 h 228"/>
                <a:gd name="T66" fmla="*/ 210 w 390"/>
                <a:gd name="T67" fmla="*/ 150 h 228"/>
                <a:gd name="T68" fmla="*/ 222 w 390"/>
                <a:gd name="T69" fmla="*/ 132 h 228"/>
                <a:gd name="T70" fmla="*/ 222 w 390"/>
                <a:gd name="T71" fmla="*/ 120 h 228"/>
                <a:gd name="T72" fmla="*/ 258 w 390"/>
                <a:gd name="T73" fmla="*/ 114 h 228"/>
                <a:gd name="T74" fmla="*/ 276 w 390"/>
                <a:gd name="T75" fmla="*/ 120 h 228"/>
                <a:gd name="T76" fmla="*/ 300 w 390"/>
                <a:gd name="T77" fmla="*/ 126 h 228"/>
                <a:gd name="T78" fmla="*/ 306 w 390"/>
                <a:gd name="T79" fmla="*/ 120 h 228"/>
                <a:gd name="T80" fmla="*/ 312 w 390"/>
                <a:gd name="T81" fmla="*/ 120 h 228"/>
                <a:gd name="T82" fmla="*/ 312 w 390"/>
                <a:gd name="T83" fmla="*/ 108 h 228"/>
                <a:gd name="T84" fmla="*/ 348 w 390"/>
                <a:gd name="T85" fmla="*/ 114 h 228"/>
                <a:gd name="T86" fmla="*/ 354 w 390"/>
                <a:gd name="T87" fmla="*/ 120 h 228"/>
                <a:gd name="T88" fmla="*/ 378 w 390"/>
                <a:gd name="T89" fmla="*/ 108 h 228"/>
                <a:gd name="T90" fmla="*/ 390 w 390"/>
                <a:gd name="T91" fmla="*/ 102 h 228"/>
                <a:gd name="T92" fmla="*/ 366 w 390"/>
                <a:gd name="T93" fmla="*/ 72 h 228"/>
                <a:gd name="T94" fmla="*/ 354 w 390"/>
                <a:gd name="T95" fmla="*/ 48 h 228"/>
                <a:gd name="T96" fmla="*/ 330 w 390"/>
                <a:gd name="T97" fmla="*/ 36 h 228"/>
                <a:gd name="T98" fmla="*/ 312 w 390"/>
                <a:gd name="T99" fmla="*/ 30 h 228"/>
                <a:gd name="T100" fmla="*/ 312 w 390"/>
                <a:gd name="T101" fmla="*/ 18 h 228"/>
                <a:gd name="T102" fmla="*/ 300 w 390"/>
                <a:gd name="T103" fmla="*/ 0 h 228"/>
                <a:gd name="T104" fmla="*/ 288 w 390"/>
                <a:gd name="T105" fmla="*/ 12 h 228"/>
                <a:gd name="T106" fmla="*/ 270 w 390"/>
                <a:gd name="T107" fmla="*/ 12 h 228"/>
                <a:gd name="T108" fmla="*/ 240 w 390"/>
                <a:gd name="T109" fmla="*/ 12 h 228"/>
                <a:gd name="T110" fmla="*/ 228 w 390"/>
                <a:gd name="T11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0" h="228">
                  <a:moveTo>
                    <a:pt x="222" y="0"/>
                  </a:moveTo>
                  <a:lnTo>
                    <a:pt x="222" y="6"/>
                  </a:lnTo>
                  <a:lnTo>
                    <a:pt x="198" y="6"/>
                  </a:lnTo>
                  <a:lnTo>
                    <a:pt x="192" y="18"/>
                  </a:lnTo>
                  <a:lnTo>
                    <a:pt x="180" y="24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56" y="6"/>
                  </a:lnTo>
                  <a:lnTo>
                    <a:pt x="144" y="12"/>
                  </a:lnTo>
                  <a:lnTo>
                    <a:pt x="144" y="18"/>
                  </a:lnTo>
                  <a:lnTo>
                    <a:pt x="126" y="24"/>
                  </a:lnTo>
                  <a:lnTo>
                    <a:pt x="120" y="18"/>
                  </a:lnTo>
                  <a:lnTo>
                    <a:pt x="114" y="24"/>
                  </a:lnTo>
                  <a:lnTo>
                    <a:pt x="114" y="48"/>
                  </a:lnTo>
                  <a:lnTo>
                    <a:pt x="102" y="42"/>
                  </a:lnTo>
                  <a:lnTo>
                    <a:pt x="84" y="48"/>
                  </a:lnTo>
                  <a:lnTo>
                    <a:pt x="60" y="48"/>
                  </a:lnTo>
                  <a:lnTo>
                    <a:pt x="48" y="54"/>
                  </a:lnTo>
                  <a:lnTo>
                    <a:pt x="42" y="60"/>
                  </a:lnTo>
                  <a:lnTo>
                    <a:pt x="36" y="60"/>
                  </a:lnTo>
                  <a:lnTo>
                    <a:pt x="12" y="60"/>
                  </a:lnTo>
                  <a:lnTo>
                    <a:pt x="6" y="72"/>
                  </a:lnTo>
                  <a:lnTo>
                    <a:pt x="0" y="72"/>
                  </a:lnTo>
                  <a:lnTo>
                    <a:pt x="6" y="72"/>
                  </a:lnTo>
                  <a:lnTo>
                    <a:pt x="6" y="78"/>
                  </a:lnTo>
                  <a:lnTo>
                    <a:pt x="0" y="84"/>
                  </a:lnTo>
                  <a:lnTo>
                    <a:pt x="6" y="90"/>
                  </a:lnTo>
                  <a:lnTo>
                    <a:pt x="12" y="96"/>
                  </a:lnTo>
                  <a:lnTo>
                    <a:pt x="12" y="102"/>
                  </a:lnTo>
                  <a:lnTo>
                    <a:pt x="6" y="108"/>
                  </a:lnTo>
                  <a:lnTo>
                    <a:pt x="6" y="120"/>
                  </a:lnTo>
                  <a:lnTo>
                    <a:pt x="18" y="120"/>
                  </a:lnTo>
                  <a:lnTo>
                    <a:pt x="18" y="132"/>
                  </a:lnTo>
                  <a:lnTo>
                    <a:pt x="30" y="132"/>
                  </a:lnTo>
                  <a:lnTo>
                    <a:pt x="36" y="138"/>
                  </a:lnTo>
                  <a:lnTo>
                    <a:pt x="42" y="138"/>
                  </a:lnTo>
                  <a:lnTo>
                    <a:pt x="42" y="144"/>
                  </a:lnTo>
                  <a:lnTo>
                    <a:pt x="42" y="150"/>
                  </a:lnTo>
                  <a:lnTo>
                    <a:pt x="48" y="162"/>
                  </a:lnTo>
                  <a:lnTo>
                    <a:pt x="48" y="174"/>
                  </a:lnTo>
                  <a:lnTo>
                    <a:pt x="54" y="174"/>
                  </a:lnTo>
                  <a:lnTo>
                    <a:pt x="54" y="180"/>
                  </a:lnTo>
                  <a:lnTo>
                    <a:pt x="48" y="186"/>
                  </a:lnTo>
                  <a:lnTo>
                    <a:pt x="48" y="192"/>
                  </a:lnTo>
                  <a:lnTo>
                    <a:pt x="60" y="210"/>
                  </a:lnTo>
                  <a:lnTo>
                    <a:pt x="54" y="210"/>
                  </a:lnTo>
                  <a:lnTo>
                    <a:pt x="60" y="216"/>
                  </a:lnTo>
                  <a:lnTo>
                    <a:pt x="66" y="222"/>
                  </a:lnTo>
                  <a:lnTo>
                    <a:pt x="72" y="228"/>
                  </a:lnTo>
                  <a:lnTo>
                    <a:pt x="72" y="222"/>
                  </a:lnTo>
                  <a:lnTo>
                    <a:pt x="84" y="216"/>
                  </a:lnTo>
                  <a:lnTo>
                    <a:pt x="90" y="210"/>
                  </a:lnTo>
                  <a:lnTo>
                    <a:pt x="90" y="216"/>
                  </a:lnTo>
                  <a:lnTo>
                    <a:pt x="102" y="210"/>
                  </a:lnTo>
                  <a:lnTo>
                    <a:pt x="102" y="216"/>
                  </a:lnTo>
                  <a:lnTo>
                    <a:pt x="132" y="204"/>
                  </a:lnTo>
                  <a:lnTo>
                    <a:pt x="138" y="216"/>
                  </a:lnTo>
                  <a:lnTo>
                    <a:pt x="132" y="216"/>
                  </a:lnTo>
                  <a:lnTo>
                    <a:pt x="126" y="222"/>
                  </a:lnTo>
                  <a:lnTo>
                    <a:pt x="138" y="228"/>
                  </a:lnTo>
                  <a:lnTo>
                    <a:pt x="162" y="216"/>
                  </a:lnTo>
                  <a:lnTo>
                    <a:pt x="186" y="216"/>
                  </a:lnTo>
                  <a:lnTo>
                    <a:pt x="180" y="198"/>
                  </a:lnTo>
                  <a:lnTo>
                    <a:pt x="186" y="186"/>
                  </a:lnTo>
                  <a:lnTo>
                    <a:pt x="198" y="186"/>
                  </a:lnTo>
                  <a:lnTo>
                    <a:pt x="198" y="174"/>
                  </a:lnTo>
                  <a:lnTo>
                    <a:pt x="216" y="168"/>
                  </a:lnTo>
                  <a:lnTo>
                    <a:pt x="210" y="150"/>
                  </a:lnTo>
                  <a:lnTo>
                    <a:pt x="228" y="138"/>
                  </a:lnTo>
                  <a:lnTo>
                    <a:pt x="222" y="132"/>
                  </a:lnTo>
                  <a:lnTo>
                    <a:pt x="222" y="126"/>
                  </a:lnTo>
                  <a:lnTo>
                    <a:pt x="222" y="120"/>
                  </a:lnTo>
                  <a:lnTo>
                    <a:pt x="240" y="126"/>
                  </a:lnTo>
                  <a:lnTo>
                    <a:pt x="258" y="114"/>
                  </a:lnTo>
                  <a:lnTo>
                    <a:pt x="270" y="126"/>
                  </a:lnTo>
                  <a:lnTo>
                    <a:pt x="276" y="120"/>
                  </a:lnTo>
                  <a:lnTo>
                    <a:pt x="288" y="132"/>
                  </a:lnTo>
                  <a:lnTo>
                    <a:pt x="300" y="126"/>
                  </a:lnTo>
                  <a:lnTo>
                    <a:pt x="300" y="120"/>
                  </a:lnTo>
                  <a:lnTo>
                    <a:pt x="306" y="120"/>
                  </a:lnTo>
                  <a:lnTo>
                    <a:pt x="306" y="126"/>
                  </a:lnTo>
                  <a:lnTo>
                    <a:pt x="312" y="120"/>
                  </a:lnTo>
                  <a:lnTo>
                    <a:pt x="312" y="114"/>
                  </a:lnTo>
                  <a:lnTo>
                    <a:pt x="312" y="108"/>
                  </a:lnTo>
                  <a:lnTo>
                    <a:pt x="324" y="102"/>
                  </a:lnTo>
                  <a:lnTo>
                    <a:pt x="348" y="114"/>
                  </a:lnTo>
                  <a:lnTo>
                    <a:pt x="348" y="120"/>
                  </a:lnTo>
                  <a:lnTo>
                    <a:pt x="354" y="120"/>
                  </a:lnTo>
                  <a:lnTo>
                    <a:pt x="366" y="108"/>
                  </a:lnTo>
                  <a:lnTo>
                    <a:pt x="378" y="108"/>
                  </a:lnTo>
                  <a:lnTo>
                    <a:pt x="390" y="114"/>
                  </a:lnTo>
                  <a:lnTo>
                    <a:pt x="390" y="102"/>
                  </a:lnTo>
                  <a:lnTo>
                    <a:pt x="384" y="90"/>
                  </a:lnTo>
                  <a:lnTo>
                    <a:pt x="366" y="72"/>
                  </a:lnTo>
                  <a:lnTo>
                    <a:pt x="354" y="54"/>
                  </a:lnTo>
                  <a:lnTo>
                    <a:pt x="354" y="48"/>
                  </a:lnTo>
                  <a:lnTo>
                    <a:pt x="342" y="48"/>
                  </a:lnTo>
                  <a:lnTo>
                    <a:pt x="330" y="36"/>
                  </a:lnTo>
                  <a:lnTo>
                    <a:pt x="318" y="36"/>
                  </a:lnTo>
                  <a:lnTo>
                    <a:pt x="312" y="30"/>
                  </a:lnTo>
                  <a:lnTo>
                    <a:pt x="318" y="24"/>
                  </a:lnTo>
                  <a:lnTo>
                    <a:pt x="312" y="18"/>
                  </a:lnTo>
                  <a:lnTo>
                    <a:pt x="312" y="12"/>
                  </a:lnTo>
                  <a:lnTo>
                    <a:pt x="300" y="0"/>
                  </a:lnTo>
                  <a:lnTo>
                    <a:pt x="294" y="6"/>
                  </a:lnTo>
                  <a:lnTo>
                    <a:pt x="288" y="12"/>
                  </a:lnTo>
                  <a:lnTo>
                    <a:pt x="270" y="18"/>
                  </a:lnTo>
                  <a:lnTo>
                    <a:pt x="270" y="12"/>
                  </a:lnTo>
                  <a:lnTo>
                    <a:pt x="258" y="18"/>
                  </a:lnTo>
                  <a:lnTo>
                    <a:pt x="240" y="12"/>
                  </a:lnTo>
                  <a:lnTo>
                    <a:pt x="228" y="6"/>
                  </a:lnTo>
                  <a:lnTo>
                    <a:pt x="228" y="0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0" name="Freeform 39"/>
            <p:cNvSpPr>
              <a:spLocks/>
            </p:cNvSpPr>
            <p:nvPr/>
          </p:nvSpPr>
          <p:spPr bwMode="auto">
            <a:xfrm>
              <a:off x="2611438" y="2847182"/>
              <a:ext cx="573088" cy="363538"/>
            </a:xfrm>
            <a:custGeom>
              <a:avLst/>
              <a:gdLst>
                <a:gd name="T0" fmla="*/ 120 w 361"/>
                <a:gd name="T1" fmla="*/ 18 h 229"/>
                <a:gd name="T2" fmla="*/ 132 w 361"/>
                <a:gd name="T3" fmla="*/ 12 h 229"/>
                <a:gd name="T4" fmla="*/ 144 w 361"/>
                <a:gd name="T5" fmla="*/ 6 h 229"/>
                <a:gd name="T6" fmla="*/ 156 w 361"/>
                <a:gd name="T7" fmla="*/ 12 h 229"/>
                <a:gd name="T8" fmla="*/ 174 w 361"/>
                <a:gd name="T9" fmla="*/ 24 h 229"/>
                <a:gd name="T10" fmla="*/ 180 w 361"/>
                <a:gd name="T11" fmla="*/ 12 h 229"/>
                <a:gd name="T12" fmla="*/ 198 w 361"/>
                <a:gd name="T13" fmla="*/ 12 h 229"/>
                <a:gd name="T14" fmla="*/ 198 w 361"/>
                <a:gd name="T15" fmla="*/ 24 h 229"/>
                <a:gd name="T16" fmla="*/ 198 w 361"/>
                <a:gd name="T17" fmla="*/ 37 h 229"/>
                <a:gd name="T18" fmla="*/ 216 w 361"/>
                <a:gd name="T19" fmla="*/ 49 h 229"/>
                <a:gd name="T20" fmla="*/ 228 w 361"/>
                <a:gd name="T21" fmla="*/ 55 h 229"/>
                <a:gd name="T22" fmla="*/ 228 w 361"/>
                <a:gd name="T23" fmla="*/ 67 h 229"/>
                <a:gd name="T24" fmla="*/ 240 w 361"/>
                <a:gd name="T25" fmla="*/ 79 h 229"/>
                <a:gd name="T26" fmla="*/ 246 w 361"/>
                <a:gd name="T27" fmla="*/ 97 h 229"/>
                <a:gd name="T28" fmla="*/ 270 w 361"/>
                <a:gd name="T29" fmla="*/ 121 h 229"/>
                <a:gd name="T30" fmla="*/ 282 w 361"/>
                <a:gd name="T31" fmla="*/ 127 h 229"/>
                <a:gd name="T32" fmla="*/ 306 w 361"/>
                <a:gd name="T33" fmla="*/ 145 h 229"/>
                <a:gd name="T34" fmla="*/ 330 w 361"/>
                <a:gd name="T35" fmla="*/ 145 h 229"/>
                <a:gd name="T36" fmla="*/ 342 w 361"/>
                <a:gd name="T37" fmla="*/ 139 h 229"/>
                <a:gd name="T38" fmla="*/ 355 w 361"/>
                <a:gd name="T39" fmla="*/ 151 h 229"/>
                <a:gd name="T40" fmla="*/ 355 w 361"/>
                <a:gd name="T41" fmla="*/ 175 h 229"/>
                <a:gd name="T42" fmla="*/ 348 w 361"/>
                <a:gd name="T43" fmla="*/ 193 h 229"/>
                <a:gd name="T44" fmla="*/ 336 w 361"/>
                <a:gd name="T45" fmla="*/ 217 h 229"/>
                <a:gd name="T46" fmla="*/ 324 w 361"/>
                <a:gd name="T47" fmla="*/ 217 h 229"/>
                <a:gd name="T48" fmla="*/ 300 w 361"/>
                <a:gd name="T49" fmla="*/ 217 h 229"/>
                <a:gd name="T50" fmla="*/ 264 w 361"/>
                <a:gd name="T51" fmla="*/ 217 h 229"/>
                <a:gd name="T52" fmla="*/ 246 w 361"/>
                <a:gd name="T53" fmla="*/ 229 h 229"/>
                <a:gd name="T54" fmla="*/ 222 w 361"/>
                <a:gd name="T55" fmla="*/ 217 h 229"/>
                <a:gd name="T56" fmla="*/ 204 w 361"/>
                <a:gd name="T57" fmla="*/ 211 h 229"/>
                <a:gd name="T58" fmla="*/ 204 w 361"/>
                <a:gd name="T59" fmla="*/ 199 h 229"/>
                <a:gd name="T60" fmla="*/ 192 w 361"/>
                <a:gd name="T61" fmla="*/ 181 h 229"/>
                <a:gd name="T62" fmla="*/ 180 w 361"/>
                <a:gd name="T63" fmla="*/ 193 h 229"/>
                <a:gd name="T64" fmla="*/ 162 w 361"/>
                <a:gd name="T65" fmla="*/ 193 h 229"/>
                <a:gd name="T66" fmla="*/ 132 w 361"/>
                <a:gd name="T67" fmla="*/ 193 h 229"/>
                <a:gd name="T68" fmla="*/ 120 w 361"/>
                <a:gd name="T69" fmla="*/ 181 h 229"/>
                <a:gd name="T70" fmla="*/ 126 w 361"/>
                <a:gd name="T71" fmla="*/ 163 h 229"/>
                <a:gd name="T72" fmla="*/ 96 w 361"/>
                <a:gd name="T73" fmla="*/ 145 h 229"/>
                <a:gd name="T74" fmla="*/ 96 w 361"/>
                <a:gd name="T75" fmla="*/ 133 h 229"/>
                <a:gd name="T76" fmla="*/ 78 w 361"/>
                <a:gd name="T77" fmla="*/ 121 h 229"/>
                <a:gd name="T78" fmla="*/ 72 w 361"/>
                <a:gd name="T79" fmla="*/ 91 h 229"/>
                <a:gd name="T80" fmla="*/ 24 w 361"/>
                <a:gd name="T81" fmla="*/ 91 h 229"/>
                <a:gd name="T82" fmla="*/ 12 w 361"/>
                <a:gd name="T83" fmla="*/ 61 h 229"/>
                <a:gd name="T84" fmla="*/ 30 w 361"/>
                <a:gd name="T85" fmla="*/ 61 h 229"/>
                <a:gd name="T86" fmla="*/ 90 w 361"/>
                <a:gd name="T87" fmla="*/ 37 h 229"/>
                <a:gd name="T88" fmla="*/ 102 w 361"/>
                <a:gd name="T89" fmla="*/ 31 h 229"/>
                <a:gd name="T90" fmla="*/ 114 w 361"/>
                <a:gd name="T91" fmla="*/ 1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61" h="229">
                  <a:moveTo>
                    <a:pt x="114" y="18"/>
                  </a:moveTo>
                  <a:lnTo>
                    <a:pt x="120" y="18"/>
                  </a:lnTo>
                  <a:lnTo>
                    <a:pt x="120" y="12"/>
                  </a:lnTo>
                  <a:lnTo>
                    <a:pt x="132" y="12"/>
                  </a:lnTo>
                  <a:lnTo>
                    <a:pt x="138" y="0"/>
                  </a:lnTo>
                  <a:lnTo>
                    <a:pt x="144" y="6"/>
                  </a:lnTo>
                  <a:lnTo>
                    <a:pt x="150" y="12"/>
                  </a:lnTo>
                  <a:lnTo>
                    <a:pt x="156" y="12"/>
                  </a:lnTo>
                  <a:lnTo>
                    <a:pt x="168" y="12"/>
                  </a:lnTo>
                  <a:lnTo>
                    <a:pt x="174" y="24"/>
                  </a:lnTo>
                  <a:lnTo>
                    <a:pt x="186" y="18"/>
                  </a:lnTo>
                  <a:lnTo>
                    <a:pt x="180" y="12"/>
                  </a:lnTo>
                  <a:lnTo>
                    <a:pt x="198" y="6"/>
                  </a:lnTo>
                  <a:lnTo>
                    <a:pt x="198" y="12"/>
                  </a:lnTo>
                  <a:lnTo>
                    <a:pt x="192" y="18"/>
                  </a:lnTo>
                  <a:lnTo>
                    <a:pt x="198" y="24"/>
                  </a:lnTo>
                  <a:lnTo>
                    <a:pt x="204" y="31"/>
                  </a:lnTo>
                  <a:lnTo>
                    <a:pt x="198" y="37"/>
                  </a:lnTo>
                  <a:lnTo>
                    <a:pt x="204" y="49"/>
                  </a:lnTo>
                  <a:lnTo>
                    <a:pt x="216" y="49"/>
                  </a:lnTo>
                  <a:lnTo>
                    <a:pt x="222" y="61"/>
                  </a:lnTo>
                  <a:lnTo>
                    <a:pt x="228" y="55"/>
                  </a:lnTo>
                  <a:lnTo>
                    <a:pt x="228" y="61"/>
                  </a:lnTo>
                  <a:lnTo>
                    <a:pt x="228" y="67"/>
                  </a:lnTo>
                  <a:lnTo>
                    <a:pt x="234" y="73"/>
                  </a:lnTo>
                  <a:lnTo>
                    <a:pt x="240" y="79"/>
                  </a:lnTo>
                  <a:lnTo>
                    <a:pt x="246" y="85"/>
                  </a:lnTo>
                  <a:lnTo>
                    <a:pt x="246" y="97"/>
                  </a:lnTo>
                  <a:lnTo>
                    <a:pt x="252" y="103"/>
                  </a:lnTo>
                  <a:lnTo>
                    <a:pt x="270" y="121"/>
                  </a:lnTo>
                  <a:lnTo>
                    <a:pt x="276" y="121"/>
                  </a:lnTo>
                  <a:lnTo>
                    <a:pt x="282" y="127"/>
                  </a:lnTo>
                  <a:lnTo>
                    <a:pt x="300" y="151"/>
                  </a:lnTo>
                  <a:lnTo>
                    <a:pt x="306" y="145"/>
                  </a:lnTo>
                  <a:lnTo>
                    <a:pt x="318" y="151"/>
                  </a:lnTo>
                  <a:lnTo>
                    <a:pt x="330" y="145"/>
                  </a:lnTo>
                  <a:lnTo>
                    <a:pt x="330" y="139"/>
                  </a:lnTo>
                  <a:lnTo>
                    <a:pt x="342" y="139"/>
                  </a:lnTo>
                  <a:lnTo>
                    <a:pt x="348" y="151"/>
                  </a:lnTo>
                  <a:lnTo>
                    <a:pt x="355" y="151"/>
                  </a:lnTo>
                  <a:lnTo>
                    <a:pt x="361" y="163"/>
                  </a:lnTo>
                  <a:lnTo>
                    <a:pt x="355" y="175"/>
                  </a:lnTo>
                  <a:lnTo>
                    <a:pt x="355" y="187"/>
                  </a:lnTo>
                  <a:lnTo>
                    <a:pt x="348" y="193"/>
                  </a:lnTo>
                  <a:lnTo>
                    <a:pt x="348" y="205"/>
                  </a:lnTo>
                  <a:lnTo>
                    <a:pt x="336" y="217"/>
                  </a:lnTo>
                  <a:lnTo>
                    <a:pt x="330" y="211"/>
                  </a:lnTo>
                  <a:lnTo>
                    <a:pt x="324" y="217"/>
                  </a:lnTo>
                  <a:lnTo>
                    <a:pt x="306" y="211"/>
                  </a:lnTo>
                  <a:lnTo>
                    <a:pt x="300" y="217"/>
                  </a:lnTo>
                  <a:lnTo>
                    <a:pt x="288" y="211"/>
                  </a:lnTo>
                  <a:lnTo>
                    <a:pt x="264" y="217"/>
                  </a:lnTo>
                  <a:lnTo>
                    <a:pt x="264" y="223"/>
                  </a:lnTo>
                  <a:lnTo>
                    <a:pt x="246" y="229"/>
                  </a:lnTo>
                  <a:lnTo>
                    <a:pt x="234" y="229"/>
                  </a:lnTo>
                  <a:lnTo>
                    <a:pt x="222" y="217"/>
                  </a:lnTo>
                  <a:lnTo>
                    <a:pt x="210" y="217"/>
                  </a:lnTo>
                  <a:lnTo>
                    <a:pt x="204" y="211"/>
                  </a:lnTo>
                  <a:lnTo>
                    <a:pt x="210" y="205"/>
                  </a:lnTo>
                  <a:lnTo>
                    <a:pt x="204" y="199"/>
                  </a:lnTo>
                  <a:lnTo>
                    <a:pt x="204" y="193"/>
                  </a:lnTo>
                  <a:lnTo>
                    <a:pt x="192" y="181"/>
                  </a:lnTo>
                  <a:lnTo>
                    <a:pt x="186" y="187"/>
                  </a:lnTo>
                  <a:lnTo>
                    <a:pt x="180" y="193"/>
                  </a:lnTo>
                  <a:lnTo>
                    <a:pt x="162" y="199"/>
                  </a:lnTo>
                  <a:lnTo>
                    <a:pt x="162" y="193"/>
                  </a:lnTo>
                  <a:lnTo>
                    <a:pt x="150" y="199"/>
                  </a:lnTo>
                  <a:lnTo>
                    <a:pt x="132" y="193"/>
                  </a:lnTo>
                  <a:lnTo>
                    <a:pt x="120" y="187"/>
                  </a:lnTo>
                  <a:lnTo>
                    <a:pt x="120" y="181"/>
                  </a:lnTo>
                  <a:lnTo>
                    <a:pt x="114" y="169"/>
                  </a:lnTo>
                  <a:lnTo>
                    <a:pt x="126" y="163"/>
                  </a:lnTo>
                  <a:lnTo>
                    <a:pt x="90" y="151"/>
                  </a:lnTo>
                  <a:lnTo>
                    <a:pt x="96" y="145"/>
                  </a:lnTo>
                  <a:lnTo>
                    <a:pt x="102" y="133"/>
                  </a:lnTo>
                  <a:lnTo>
                    <a:pt x="96" y="133"/>
                  </a:lnTo>
                  <a:lnTo>
                    <a:pt x="90" y="127"/>
                  </a:lnTo>
                  <a:lnTo>
                    <a:pt x="78" y="121"/>
                  </a:lnTo>
                  <a:lnTo>
                    <a:pt x="72" y="109"/>
                  </a:lnTo>
                  <a:lnTo>
                    <a:pt x="72" y="91"/>
                  </a:lnTo>
                  <a:lnTo>
                    <a:pt x="60" y="103"/>
                  </a:lnTo>
                  <a:lnTo>
                    <a:pt x="24" y="91"/>
                  </a:lnTo>
                  <a:lnTo>
                    <a:pt x="0" y="73"/>
                  </a:lnTo>
                  <a:lnTo>
                    <a:pt x="12" y="61"/>
                  </a:lnTo>
                  <a:lnTo>
                    <a:pt x="18" y="55"/>
                  </a:lnTo>
                  <a:lnTo>
                    <a:pt x="30" y="61"/>
                  </a:lnTo>
                  <a:lnTo>
                    <a:pt x="42" y="49"/>
                  </a:lnTo>
                  <a:lnTo>
                    <a:pt x="90" y="37"/>
                  </a:lnTo>
                  <a:lnTo>
                    <a:pt x="90" y="31"/>
                  </a:lnTo>
                  <a:lnTo>
                    <a:pt x="102" y="31"/>
                  </a:lnTo>
                  <a:lnTo>
                    <a:pt x="102" y="18"/>
                  </a:lnTo>
                  <a:lnTo>
                    <a:pt x="114" y="18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" name="Freeform 40"/>
            <p:cNvSpPr>
              <a:spLocks/>
            </p:cNvSpPr>
            <p:nvPr/>
          </p:nvSpPr>
          <p:spPr bwMode="auto">
            <a:xfrm>
              <a:off x="2563815" y="3772695"/>
              <a:ext cx="409575" cy="354013"/>
            </a:xfrm>
            <a:custGeom>
              <a:avLst/>
              <a:gdLst>
                <a:gd name="T0" fmla="*/ 36 w 258"/>
                <a:gd name="T1" fmla="*/ 211 h 223"/>
                <a:gd name="T2" fmla="*/ 36 w 258"/>
                <a:gd name="T3" fmla="*/ 193 h 223"/>
                <a:gd name="T4" fmla="*/ 24 w 258"/>
                <a:gd name="T5" fmla="*/ 175 h 223"/>
                <a:gd name="T6" fmla="*/ 30 w 258"/>
                <a:gd name="T7" fmla="*/ 157 h 223"/>
                <a:gd name="T8" fmla="*/ 24 w 258"/>
                <a:gd name="T9" fmla="*/ 133 h 223"/>
                <a:gd name="T10" fmla="*/ 24 w 258"/>
                <a:gd name="T11" fmla="*/ 121 h 223"/>
                <a:gd name="T12" fmla="*/ 12 w 258"/>
                <a:gd name="T13" fmla="*/ 97 h 223"/>
                <a:gd name="T14" fmla="*/ 0 w 258"/>
                <a:gd name="T15" fmla="*/ 97 h 223"/>
                <a:gd name="T16" fmla="*/ 6 w 258"/>
                <a:gd name="T17" fmla="*/ 84 h 223"/>
                <a:gd name="T18" fmla="*/ 6 w 258"/>
                <a:gd name="T19" fmla="*/ 66 h 223"/>
                <a:gd name="T20" fmla="*/ 12 w 258"/>
                <a:gd name="T21" fmla="*/ 48 h 223"/>
                <a:gd name="T22" fmla="*/ 12 w 258"/>
                <a:gd name="T23" fmla="*/ 36 h 223"/>
                <a:gd name="T24" fmla="*/ 30 w 258"/>
                <a:gd name="T25" fmla="*/ 0 h 223"/>
                <a:gd name="T26" fmla="*/ 36 w 258"/>
                <a:gd name="T27" fmla="*/ 6 h 223"/>
                <a:gd name="T28" fmla="*/ 54 w 258"/>
                <a:gd name="T29" fmla="*/ 12 h 223"/>
                <a:gd name="T30" fmla="*/ 60 w 258"/>
                <a:gd name="T31" fmla="*/ 6 h 223"/>
                <a:gd name="T32" fmla="*/ 66 w 258"/>
                <a:gd name="T33" fmla="*/ 6 h 223"/>
                <a:gd name="T34" fmla="*/ 66 w 258"/>
                <a:gd name="T35" fmla="*/ 0 h 223"/>
                <a:gd name="T36" fmla="*/ 84 w 258"/>
                <a:gd name="T37" fmla="*/ 18 h 223"/>
                <a:gd name="T38" fmla="*/ 114 w 258"/>
                <a:gd name="T39" fmla="*/ 30 h 223"/>
                <a:gd name="T40" fmla="*/ 126 w 258"/>
                <a:gd name="T41" fmla="*/ 36 h 223"/>
                <a:gd name="T42" fmla="*/ 132 w 258"/>
                <a:gd name="T43" fmla="*/ 48 h 223"/>
                <a:gd name="T44" fmla="*/ 132 w 258"/>
                <a:gd name="T45" fmla="*/ 42 h 223"/>
                <a:gd name="T46" fmla="*/ 150 w 258"/>
                <a:gd name="T47" fmla="*/ 42 h 223"/>
                <a:gd name="T48" fmla="*/ 174 w 258"/>
                <a:gd name="T49" fmla="*/ 24 h 223"/>
                <a:gd name="T50" fmla="*/ 180 w 258"/>
                <a:gd name="T51" fmla="*/ 36 h 223"/>
                <a:gd name="T52" fmla="*/ 204 w 258"/>
                <a:gd name="T53" fmla="*/ 48 h 223"/>
                <a:gd name="T54" fmla="*/ 234 w 258"/>
                <a:gd name="T55" fmla="*/ 48 h 223"/>
                <a:gd name="T56" fmla="*/ 246 w 258"/>
                <a:gd name="T57" fmla="*/ 84 h 223"/>
                <a:gd name="T58" fmla="*/ 240 w 258"/>
                <a:gd name="T59" fmla="*/ 103 h 223"/>
                <a:gd name="T60" fmla="*/ 228 w 258"/>
                <a:gd name="T61" fmla="*/ 127 h 223"/>
                <a:gd name="T62" fmla="*/ 210 w 258"/>
                <a:gd name="T63" fmla="*/ 133 h 223"/>
                <a:gd name="T64" fmla="*/ 192 w 258"/>
                <a:gd name="T65" fmla="*/ 139 h 223"/>
                <a:gd name="T66" fmla="*/ 192 w 258"/>
                <a:gd name="T67" fmla="*/ 151 h 223"/>
                <a:gd name="T68" fmla="*/ 180 w 258"/>
                <a:gd name="T69" fmla="*/ 163 h 223"/>
                <a:gd name="T70" fmla="*/ 162 w 258"/>
                <a:gd name="T71" fmla="*/ 175 h 223"/>
                <a:gd name="T72" fmla="*/ 138 w 258"/>
                <a:gd name="T73" fmla="*/ 181 h 223"/>
                <a:gd name="T74" fmla="*/ 120 w 258"/>
                <a:gd name="T75" fmla="*/ 187 h 223"/>
                <a:gd name="T76" fmla="*/ 120 w 258"/>
                <a:gd name="T77" fmla="*/ 181 h 223"/>
                <a:gd name="T78" fmla="*/ 102 w 258"/>
                <a:gd name="T79" fmla="*/ 199 h 223"/>
                <a:gd name="T80" fmla="*/ 96 w 258"/>
                <a:gd name="T81" fmla="*/ 211 h 223"/>
                <a:gd name="T82" fmla="*/ 66 w 258"/>
                <a:gd name="T83" fmla="*/ 211 h 223"/>
                <a:gd name="T84" fmla="*/ 42 w 258"/>
                <a:gd name="T85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8" h="223">
                  <a:moveTo>
                    <a:pt x="42" y="223"/>
                  </a:moveTo>
                  <a:lnTo>
                    <a:pt x="36" y="211"/>
                  </a:lnTo>
                  <a:lnTo>
                    <a:pt x="42" y="199"/>
                  </a:lnTo>
                  <a:lnTo>
                    <a:pt x="36" y="193"/>
                  </a:lnTo>
                  <a:lnTo>
                    <a:pt x="36" y="181"/>
                  </a:lnTo>
                  <a:lnTo>
                    <a:pt x="24" y="175"/>
                  </a:lnTo>
                  <a:lnTo>
                    <a:pt x="36" y="169"/>
                  </a:lnTo>
                  <a:lnTo>
                    <a:pt x="30" y="157"/>
                  </a:lnTo>
                  <a:lnTo>
                    <a:pt x="24" y="157"/>
                  </a:lnTo>
                  <a:lnTo>
                    <a:pt x="24" y="133"/>
                  </a:lnTo>
                  <a:lnTo>
                    <a:pt x="30" y="115"/>
                  </a:lnTo>
                  <a:lnTo>
                    <a:pt x="24" y="121"/>
                  </a:lnTo>
                  <a:lnTo>
                    <a:pt x="18" y="109"/>
                  </a:lnTo>
                  <a:lnTo>
                    <a:pt x="12" y="97"/>
                  </a:lnTo>
                  <a:lnTo>
                    <a:pt x="0" y="103"/>
                  </a:lnTo>
                  <a:lnTo>
                    <a:pt x="0" y="97"/>
                  </a:lnTo>
                  <a:lnTo>
                    <a:pt x="6" y="91"/>
                  </a:lnTo>
                  <a:lnTo>
                    <a:pt x="6" y="84"/>
                  </a:lnTo>
                  <a:lnTo>
                    <a:pt x="6" y="78"/>
                  </a:lnTo>
                  <a:lnTo>
                    <a:pt x="6" y="66"/>
                  </a:lnTo>
                  <a:lnTo>
                    <a:pt x="18" y="60"/>
                  </a:lnTo>
                  <a:lnTo>
                    <a:pt x="12" y="48"/>
                  </a:lnTo>
                  <a:lnTo>
                    <a:pt x="18" y="36"/>
                  </a:lnTo>
                  <a:lnTo>
                    <a:pt x="12" y="36"/>
                  </a:lnTo>
                  <a:lnTo>
                    <a:pt x="18" y="18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42" y="12"/>
                  </a:lnTo>
                  <a:lnTo>
                    <a:pt x="54" y="12"/>
                  </a:lnTo>
                  <a:lnTo>
                    <a:pt x="54" y="0"/>
                  </a:lnTo>
                  <a:lnTo>
                    <a:pt x="60" y="6"/>
                  </a:lnTo>
                  <a:lnTo>
                    <a:pt x="60" y="0"/>
                  </a:lnTo>
                  <a:lnTo>
                    <a:pt x="66" y="6"/>
                  </a:lnTo>
                  <a:lnTo>
                    <a:pt x="72" y="12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84" y="18"/>
                  </a:lnTo>
                  <a:lnTo>
                    <a:pt x="108" y="24"/>
                  </a:lnTo>
                  <a:lnTo>
                    <a:pt x="114" y="30"/>
                  </a:lnTo>
                  <a:lnTo>
                    <a:pt x="120" y="36"/>
                  </a:lnTo>
                  <a:lnTo>
                    <a:pt x="126" y="36"/>
                  </a:lnTo>
                  <a:lnTo>
                    <a:pt x="126" y="48"/>
                  </a:lnTo>
                  <a:lnTo>
                    <a:pt x="132" y="48"/>
                  </a:lnTo>
                  <a:lnTo>
                    <a:pt x="138" y="48"/>
                  </a:lnTo>
                  <a:lnTo>
                    <a:pt x="132" y="42"/>
                  </a:lnTo>
                  <a:lnTo>
                    <a:pt x="138" y="36"/>
                  </a:lnTo>
                  <a:lnTo>
                    <a:pt x="150" y="42"/>
                  </a:lnTo>
                  <a:lnTo>
                    <a:pt x="162" y="30"/>
                  </a:lnTo>
                  <a:lnTo>
                    <a:pt x="174" y="24"/>
                  </a:lnTo>
                  <a:lnTo>
                    <a:pt x="180" y="6"/>
                  </a:lnTo>
                  <a:lnTo>
                    <a:pt x="180" y="36"/>
                  </a:lnTo>
                  <a:lnTo>
                    <a:pt x="198" y="36"/>
                  </a:lnTo>
                  <a:lnTo>
                    <a:pt x="204" y="48"/>
                  </a:lnTo>
                  <a:lnTo>
                    <a:pt x="234" y="42"/>
                  </a:lnTo>
                  <a:lnTo>
                    <a:pt x="234" y="48"/>
                  </a:lnTo>
                  <a:lnTo>
                    <a:pt x="246" y="66"/>
                  </a:lnTo>
                  <a:lnTo>
                    <a:pt x="246" y="84"/>
                  </a:lnTo>
                  <a:lnTo>
                    <a:pt x="258" y="84"/>
                  </a:lnTo>
                  <a:lnTo>
                    <a:pt x="240" y="103"/>
                  </a:lnTo>
                  <a:lnTo>
                    <a:pt x="240" y="121"/>
                  </a:lnTo>
                  <a:lnTo>
                    <a:pt x="228" y="127"/>
                  </a:lnTo>
                  <a:lnTo>
                    <a:pt x="216" y="127"/>
                  </a:lnTo>
                  <a:lnTo>
                    <a:pt x="210" y="133"/>
                  </a:lnTo>
                  <a:lnTo>
                    <a:pt x="198" y="145"/>
                  </a:lnTo>
                  <a:lnTo>
                    <a:pt x="192" y="139"/>
                  </a:lnTo>
                  <a:lnTo>
                    <a:pt x="186" y="145"/>
                  </a:lnTo>
                  <a:lnTo>
                    <a:pt x="192" y="151"/>
                  </a:lnTo>
                  <a:lnTo>
                    <a:pt x="180" y="157"/>
                  </a:lnTo>
                  <a:lnTo>
                    <a:pt x="180" y="163"/>
                  </a:lnTo>
                  <a:lnTo>
                    <a:pt x="174" y="163"/>
                  </a:lnTo>
                  <a:lnTo>
                    <a:pt x="162" y="175"/>
                  </a:lnTo>
                  <a:lnTo>
                    <a:pt x="156" y="169"/>
                  </a:lnTo>
                  <a:lnTo>
                    <a:pt x="138" y="181"/>
                  </a:lnTo>
                  <a:lnTo>
                    <a:pt x="132" y="187"/>
                  </a:lnTo>
                  <a:lnTo>
                    <a:pt x="120" y="187"/>
                  </a:lnTo>
                  <a:lnTo>
                    <a:pt x="126" y="181"/>
                  </a:lnTo>
                  <a:lnTo>
                    <a:pt x="120" y="181"/>
                  </a:lnTo>
                  <a:lnTo>
                    <a:pt x="114" y="199"/>
                  </a:lnTo>
                  <a:lnTo>
                    <a:pt x="102" y="199"/>
                  </a:lnTo>
                  <a:lnTo>
                    <a:pt x="90" y="205"/>
                  </a:lnTo>
                  <a:lnTo>
                    <a:pt x="96" y="211"/>
                  </a:lnTo>
                  <a:lnTo>
                    <a:pt x="84" y="217"/>
                  </a:lnTo>
                  <a:lnTo>
                    <a:pt x="66" y="211"/>
                  </a:lnTo>
                  <a:lnTo>
                    <a:pt x="48" y="217"/>
                  </a:lnTo>
                  <a:lnTo>
                    <a:pt x="42" y="223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2" name="Freeform 41"/>
            <p:cNvSpPr>
              <a:spLocks/>
            </p:cNvSpPr>
            <p:nvPr/>
          </p:nvSpPr>
          <p:spPr bwMode="auto">
            <a:xfrm>
              <a:off x="2773365" y="3315495"/>
              <a:ext cx="295275" cy="257176"/>
            </a:xfrm>
            <a:custGeom>
              <a:avLst/>
              <a:gdLst>
                <a:gd name="T0" fmla="*/ 18 w 186"/>
                <a:gd name="T1" fmla="*/ 24 h 162"/>
                <a:gd name="T2" fmla="*/ 12 w 186"/>
                <a:gd name="T3" fmla="*/ 12 h 162"/>
                <a:gd name="T4" fmla="*/ 30 w 186"/>
                <a:gd name="T5" fmla="*/ 12 h 162"/>
                <a:gd name="T6" fmla="*/ 60 w 186"/>
                <a:gd name="T7" fmla="*/ 12 h 162"/>
                <a:gd name="T8" fmla="*/ 78 w 186"/>
                <a:gd name="T9" fmla="*/ 18 h 162"/>
                <a:gd name="T10" fmla="*/ 90 w 186"/>
                <a:gd name="T11" fmla="*/ 42 h 162"/>
                <a:gd name="T12" fmla="*/ 96 w 186"/>
                <a:gd name="T13" fmla="*/ 48 h 162"/>
                <a:gd name="T14" fmla="*/ 108 w 186"/>
                <a:gd name="T15" fmla="*/ 48 h 162"/>
                <a:gd name="T16" fmla="*/ 120 w 186"/>
                <a:gd name="T17" fmla="*/ 60 h 162"/>
                <a:gd name="T18" fmla="*/ 132 w 186"/>
                <a:gd name="T19" fmla="*/ 66 h 162"/>
                <a:gd name="T20" fmla="*/ 144 w 186"/>
                <a:gd name="T21" fmla="*/ 66 h 162"/>
                <a:gd name="T22" fmla="*/ 162 w 186"/>
                <a:gd name="T23" fmla="*/ 78 h 162"/>
                <a:gd name="T24" fmla="*/ 180 w 186"/>
                <a:gd name="T25" fmla="*/ 78 h 162"/>
                <a:gd name="T26" fmla="*/ 186 w 186"/>
                <a:gd name="T27" fmla="*/ 108 h 162"/>
                <a:gd name="T28" fmla="*/ 180 w 186"/>
                <a:gd name="T29" fmla="*/ 120 h 162"/>
                <a:gd name="T30" fmla="*/ 180 w 186"/>
                <a:gd name="T31" fmla="*/ 132 h 162"/>
                <a:gd name="T32" fmla="*/ 186 w 186"/>
                <a:gd name="T33" fmla="*/ 144 h 162"/>
                <a:gd name="T34" fmla="*/ 168 w 186"/>
                <a:gd name="T35" fmla="*/ 156 h 162"/>
                <a:gd name="T36" fmla="*/ 156 w 186"/>
                <a:gd name="T37" fmla="*/ 162 h 162"/>
                <a:gd name="T38" fmla="*/ 150 w 186"/>
                <a:gd name="T39" fmla="*/ 156 h 162"/>
                <a:gd name="T40" fmla="*/ 144 w 186"/>
                <a:gd name="T41" fmla="*/ 150 h 162"/>
                <a:gd name="T42" fmla="*/ 144 w 186"/>
                <a:gd name="T43" fmla="*/ 144 h 162"/>
                <a:gd name="T44" fmla="*/ 126 w 186"/>
                <a:gd name="T45" fmla="*/ 150 h 162"/>
                <a:gd name="T46" fmla="*/ 114 w 186"/>
                <a:gd name="T47" fmla="*/ 138 h 162"/>
                <a:gd name="T48" fmla="*/ 102 w 186"/>
                <a:gd name="T49" fmla="*/ 144 h 162"/>
                <a:gd name="T50" fmla="*/ 90 w 186"/>
                <a:gd name="T51" fmla="*/ 150 h 162"/>
                <a:gd name="T52" fmla="*/ 78 w 186"/>
                <a:gd name="T53" fmla="*/ 150 h 162"/>
                <a:gd name="T54" fmla="*/ 66 w 186"/>
                <a:gd name="T55" fmla="*/ 126 h 162"/>
                <a:gd name="T56" fmla="*/ 60 w 186"/>
                <a:gd name="T57" fmla="*/ 102 h 162"/>
                <a:gd name="T58" fmla="*/ 66 w 186"/>
                <a:gd name="T59" fmla="*/ 78 h 162"/>
                <a:gd name="T60" fmla="*/ 24 w 186"/>
                <a:gd name="T61" fmla="*/ 72 h 162"/>
                <a:gd name="T62" fmla="*/ 0 w 186"/>
                <a:gd name="T63" fmla="*/ 36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6" h="162">
                  <a:moveTo>
                    <a:pt x="0" y="36"/>
                  </a:moveTo>
                  <a:lnTo>
                    <a:pt x="18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30" y="12"/>
                  </a:lnTo>
                  <a:lnTo>
                    <a:pt x="48" y="0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78" y="18"/>
                  </a:lnTo>
                  <a:lnTo>
                    <a:pt x="90" y="24"/>
                  </a:lnTo>
                  <a:lnTo>
                    <a:pt x="90" y="42"/>
                  </a:lnTo>
                  <a:lnTo>
                    <a:pt x="84" y="42"/>
                  </a:lnTo>
                  <a:lnTo>
                    <a:pt x="96" y="48"/>
                  </a:lnTo>
                  <a:lnTo>
                    <a:pt x="102" y="54"/>
                  </a:lnTo>
                  <a:lnTo>
                    <a:pt x="108" y="48"/>
                  </a:lnTo>
                  <a:lnTo>
                    <a:pt x="120" y="48"/>
                  </a:lnTo>
                  <a:lnTo>
                    <a:pt x="120" y="60"/>
                  </a:lnTo>
                  <a:lnTo>
                    <a:pt x="132" y="60"/>
                  </a:lnTo>
                  <a:lnTo>
                    <a:pt x="132" y="66"/>
                  </a:lnTo>
                  <a:lnTo>
                    <a:pt x="144" y="60"/>
                  </a:lnTo>
                  <a:lnTo>
                    <a:pt x="144" y="66"/>
                  </a:lnTo>
                  <a:lnTo>
                    <a:pt x="156" y="66"/>
                  </a:lnTo>
                  <a:lnTo>
                    <a:pt x="162" y="78"/>
                  </a:lnTo>
                  <a:lnTo>
                    <a:pt x="162" y="84"/>
                  </a:lnTo>
                  <a:lnTo>
                    <a:pt x="180" y="78"/>
                  </a:lnTo>
                  <a:lnTo>
                    <a:pt x="174" y="102"/>
                  </a:lnTo>
                  <a:lnTo>
                    <a:pt x="186" y="108"/>
                  </a:lnTo>
                  <a:lnTo>
                    <a:pt x="186" y="114"/>
                  </a:lnTo>
                  <a:lnTo>
                    <a:pt x="180" y="120"/>
                  </a:lnTo>
                  <a:lnTo>
                    <a:pt x="180" y="126"/>
                  </a:lnTo>
                  <a:lnTo>
                    <a:pt x="180" y="132"/>
                  </a:lnTo>
                  <a:lnTo>
                    <a:pt x="186" y="132"/>
                  </a:lnTo>
                  <a:lnTo>
                    <a:pt x="186" y="144"/>
                  </a:lnTo>
                  <a:lnTo>
                    <a:pt x="174" y="150"/>
                  </a:lnTo>
                  <a:lnTo>
                    <a:pt x="168" y="156"/>
                  </a:lnTo>
                  <a:lnTo>
                    <a:pt x="174" y="162"/>
                  </a:lnTo>
                  <a:lnTo>
                    <a:pt x="156" y="162"/>
                  </a:lnTo>
                  <a:lnTo>
                    <a:pt x="162" y="156"/>
                  </a:lnTo>
                  <a:lnTo>
                    <a:pt x="150" y="156"/>
                  </a:lnTo>
                  <a:lnTo>
                    <a:pt x="156" y="156"/>
                  </a:lnTo>
                  <a:lnTo>
                    <a:pt x="144" y="150"/>
                  </a:lnTo>
                  <a:lnTo>
                    <a:pt x="138" y="150"/>
                  </a:lnTo>
                  <a:lnTo>
                    <a:pt x="144" y="144"/>
                  </a:lnTo>
                  <a:lnTo>
                    <a:pt x="138" y="138"/>
                  </a:lnTo>
                  <a:lnTo>
                    <a:pt x="126" y="150"/>
                  </a:lnTo>
                  <a:lnTo>
                    <a:pt x="120" y="132"/>
                  </a:lnTo>
                  <a:lnTo>
                    <a:pt x="114" y="138"/>
                  </a:lnTo>
                  <a:lnTo>
                    <a:pt x="108" y="132"/>
                  </a:lnTo>
                  <a:lnTo>
                    <a:pt x="102" y="144"/>
                  </a:lnTo>
                  <a:lnTo>
                    <a:pt x="96" y="144"/>
                  </a:lnTo>
                  <a:lnTo>
                    <a:pt x="90" y="150"/>
                  </a:lnTo>
                  <a:lnTo>
                    <a:pt x="90" y="144"/>
                  </a:lnTo>
                  <a:lnTo>
                    <a:pt x="78" y="150"/>
                  </a:lnTo>
                  <a:lnTo>
                    <a:pt x="72" y="150"/>
                  </a:lnTo>
                  <a:lnTo>
                    <a:pt x="66" y="126"/>
                  </a:lnTo>
                  <a:lnTo>
                    <a:pt x="66" y="114"/>
                  </a:lnTo>
                  <a:lnTo>
                    <a:pt x="60" y="102"/>
                  </a:lnTo>
                  <a:lnTo>
                    <a:pt x="72" y="90"/>
                  </a:lnTo>
                  <a:lnTo>
                    <a:pt x="66" y="78"/>
                  </a:lnTo>
                  <a:lnTo>
                    <a:pt x="30" y="78"/>
                  </a:lnTo>
                  <a:lnTo>
                    <a:pt x="24" y="72"/>
                  </a:lnTo>
                  <a:lnTo>
                    <a:pt x="6" y="5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3" name="Freeform 42"/>
            <p:cNvSpPr>
              <a:spLocks/>
            </p:cNvSpPr>
            <p:nvPr/>
          </p:nvSpPr>
          <p:spPr bwMode="auto">
            <a:xfrm>
              <a:off x="2335213" y="3305969"/>
              <a:ext cx="342900" cy="304800"/>
            </a:xfrm>
            <a:custGeom>
              <a:avLst/>
              <a:gdLst>
                <a:gd name="T0" fmla="*/ 6 w 216"/>
                <a:gd name="T1" fmla="*/ 78 h 192"/>
                <a:gd name="T2" fmla="*/ 24 w 216"/>
                <a:gd name="T3" fmla="*/ 84 h 192"/>
                <a:gd name="T4" fmla="*/ 42 w 216"/>
                <a:gd name="T5" fmla="*/ 84 h 192"/>
                <a:gd name="T6" fmla="*/ 54 w 216"/>
                <a:gd name="T7" fmla="*/ 108 h 192"/>
                <a:gd name="T8" fmla="*/ 60 w 216"/>
                <a:gd name="T9" fmla="*/ 156 h 192"/>
                <a:gd name="T10" fmla="*/ 72 w 216"/>
                <a:gd name="T11" fmla="*/ 156 h 192"/>
                <a:gd name="T12" fmla="*/ 90 w 216"/>
                <a:gd name="T13" fmla="*/ 144 h 192"/>
                <a:gd name="T14" fmla="*/ 108 w 216"/>
                <a:gd name="T15" fmla="*/ 168 h 192"/>
                <a:gd name="T16" fmla="*/ 132 w 216"/>
                <a:gd name="T17" fmla="*/ 180 h 192"/>
                <a:gd name="T18" fmla="*/ 174 w 216"/>
                <a:gd name="T19" fmla="*/ 192 h 192"/>
                <a:gd name="T20" fmla="*/ 180 w 216"/>
                <a:gd name="T21" fmla="*/ 180 h 192"/>
                <a:gd name="T22" fmla="*/ 186 w 216"/>
                <a:gd name="T23" fmla="*/ 168 h 192"/>
                <a:gd name="T24" fmla="*/ 204 w 216"/>
                <a:gd name="T25" fmla="*/ 150 h 192"/>
                <a:gd name="T26" fmla="*/ 216 w 216"/>
                <a:gd name="T27" fmla="*/ 126 h 192"/>
                <a:gd name="T28" fmla="*/ 204 w 216"/>
                <a:gd name="T29" fmla="*/ 132 h 192"/>
                <a:gd name="T30" fmla="*/ 192 w 216"/>
                <a:gd name="T31" fmla="*/ 114 h 192"/>
                <a:gd name="T32" fmla="*/ 204 w 216"/>
                <a:gd name="T33" fmla="*/ 108 h 192"/>
                <a:gd name="T34" fmla="*/ 168 w 216"/>
                <a:gd name="T35" fmla="*/ 108 h 192"/>
                <a:gd name="T36" fmla="*/ 156 w 216"/>
                <a:gd name="T37" fmla="*/ 108 h 192"/>
                <a:gd name="T38" fmla="*/ 150 w 216"/>
                <a:gd name="T39" fmla="*/ 108 h 192"/>
                <a:gd name="T40" fmla="*/ 138 w 216"/>
                <a:gd name="T41" fmla="*/ 120 h 192"/>
                <a:gd name="T42" fmla="*/ 126 w 216"/>
                <a:gd name="T43" fmla="*/ 108 h 192"/>
                <a:gd name="T44" fmla="*/ 126 w 216"/>
                <a:gd name="T45" fmla="*/ 102 h 192"/>
                <a:gd name="T46" fmla="*/ 114 w 216"/>
                <a:gd name="T47" fmla="*/ 78 h 192"/>
                <a:gd name="T48" fmla="*/ 120 w 216"/>
                <a:gd name="T49" fmla="*/ 66 h 192"/>
                <a:gd name="T50" fmla="*/ 114 w 216"/>
                <a:gd name="T51" fmla="*/ 54 h 192"/>
                <a:gd name="T52" fmla="*/ 108 w 216"/>
                <a:gd name="T53" fmla="*/ 36 h 192"/>
                <a:gd name="T54" fmla="*/ 102 w 216"/>
                <a:gd name="T55" fmla="*/ 30 h 192"/>
                <a:gd name="T56" fmla="*/ 84 w 216"/>
                <a:gd name="T57" fmla="*/ 24 h 192"/>
                <a:gd name="T58" fmla="*/ 72 w 216"/>
                <a:gd name="T59" fmla="*/ 12 h 192"/>
                <a:gd name="T60" fmla="*/ 72 w 216"/>
                <a:gd name="T61" fmla="*/ 6 h 192"/>
                <a:gd name="T62" fmla="*/ 60 w 216"/>
                <a:gd name="T63" fmla="*/ 12 h 192"/>
                <a:gd name="T64" fmla="*/ 54 w 216"/>
                <a:gd name="T65" fmla="*/ 24 h 192"/>
                <a:gd name="T66" fmla="*/ 42 w 216"/>
                <a:gd name="T67" fmla="*/ 36 h 192"/>
                <a:gd name="T68" fmla="*/ 30 w 216"/>
                <a:gd name="T69" fmla="*/ 48 h 192"/>
                <a:gd name="T70" fmla="*/ 24 w 216"/>
                <a:gd name="T71" fmla="*/ 42 h 192"/>
                <a:gd name="T72" fmla="*/ 12 w 216"/>
                <a:gd name="T73" fmla="*/ 36 h 192"/>
                <a:gd name="T74" fmla="*/ 0 w 216"/>
                <a:gd name="T75" fmla="*/ 5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6" h="192">
                  <a:moveTo>
                    <a:pt x="6" y="72"/>
                  </a:moveTo>
                  <a:lnTo>
                    <a:pt x="6" y="78"/>
                  </a:lnTo>
                  <a:lnTo>
                    <a:pt x="12" y="78"/>
                  </a:lnTo>
                  <a:lnTo>
                    <a:pt x="24" y="84"/>
                  </a:lnTo>
                  <a:lnTo>
                    <a:pt x="42" y="78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108"/>
                  </a:lnTo>
                  <a:lnTo>
                    <a:pt x="48" y="114"/>
                  </a:lnTo>
                  <a:lnTo>
                    <a:pt x="60" y="156"/>
                  </a:lnTo>
                  <a:lnTo>
                    <a:pt x="66" y="156"/>
                  </a:lnTo>
                  <a:lnTo>
                    <a:pt x="72" y="156"/>
                  </a:lnTo>
                  <a:lnTo>
                    <a:pt x="72" y="144"/>
                  </a:lnTo>
                  <a:lnTo>
                    <a:pt x="90" y="144"/>
                  </a:lnTo>
                  <a:lnTo>
                    <a:pt x="102" y="150"/>
                  </a:lnTo>
                  <a:lnTo>
                    <a:pt x="108" y="168"/>
                  </a:lnTo>
                  <a:lnTo>
                    <a:pt x="120" y="180"/>
                  </a:lnTo>
                  <a:lnTo>
                    <a:pt x="132" y="180"/>
                  </a:lnTo>
                  <a:lnTo>
                    <a:pt x="162" y="180"/>
                  </a:lnTo>
                  <a:lnTo>
                    <a:pt x="174" y="192"/>
                  </a:lnTo>
                  <a:lnTo>
                    <a:pt x="186" y="186"/>
                  </a:lnTo>
                  <a:lnTo>
                    <a:pt x="180" y="180"/>
                  </a:lnTo>
                  <a:lnTo>
                    <a:pt x="192" y="174"/>
                  </a:lnTo>
                  <a:lnTo>
                    <a:pt x="186" y="168"/>
                  </a:lnTo>
                  <a:lnTo>
                    <a:pt x="204" y="156"/>
                  </a:lnTo>
                  <a:lnTo>
                    <a:pt x="204" y="150"/>
                  </a:lnTo>
                  <a:lnTo>
                    <a:pt x="204" y="144"/>
                  </a:lnTo>
                  <a:lnTo>
                    <a:pt x="216" y="126"/>
                  </a:lnTo>
                  <a:lnTo>
                    <a:pt x="210" y="132"/>
                  </a:lnTo>
                  <a:lnTo>
                    <a:pt x="204" y="132"/>
                  </a:lnTo>
                  <a:lnTo>
                    <a:pt x="204" y="120"/>
                  </a:lnTo>
                  <a:lnTo>
                    <a:pt x="192" y="114"/>
                  </a:lnTo>
                  <a:lnTo>
                    <a:pt x="198" y="108"/>
                  </a:lnTo>
                  <a:lnTo>
                    <a:pt x="204" y="108"/>
                  </a:lnTo>
                  <a:lnTo>
                    <a:pt x="198" y="96"/>
                  </a:lnTo>
                  <a:lnTo>
                    <a:pt x="168" y="108"/>
                  </a:lnTo>
                  <a:lnTo>
                    <a:pt x="168" y="102"/>
                  </a:lnTo>
                  <a:lnTo>
                    <a:pt x="156" y="108"/>
                  </a:lnTo>
                  <a:lnTo>
                    <a:pt x="156" y="102"/>
                  </a:lnTo>
                  <a:lnTo>
                    <a:pt x="150" y="108"/>
                  </a:lnTo>
                  <a:lnTo>
                    <a:pt x="138" y="114"/>
                  </a:lnTo>
                  <a:lnTo>
                    <a:pt x="138" y="120"/>
                  </a:lnTo>
                  <a:lnTo>
                    <a:pt x="132" y="114"/>
                  </a:lnTo>
                  <a:lnTo>
                    <a:pt x="126" y="108"/>
                  </a:lnTo>
                  <a:lnTo>
                    <a:pt x="120" y="102"/>
                  </a:lnTo>
                  <a:lnTo>
                    <a:pt x="126" y="102"/>
                  </a:lnTo>
                  <a:lnTo>
                    <a:pt x="114" y="84"/>
                  </a:lnTo>
                  <a:lnTo>
                    <a:pt x="114" y="78"/>
                  </a:lnTo>
                  <a:lnTo>
                    <a:pt x="120" y="72"/>
                  </a:lnTo>
                  <a:lnTo>
                    <a:pt x="120" y="66"/>
                  </a:lnTo>
                  <a:lnTo>
                    <a:pt x="114" y="66"/>
                  </a:lnTo>
                  <a:lnTo>
                    <a:pt x="114" y="54"/>
                  </a:lnTo>
                  <a:lnTo>
                    <a:pt x="108" y="42"/>
                  </a:lnTo>
                  <a:lnTo>
                    <a:pt x="108" y="36"/>
                  </a:lnTo>
                  <a:lnTo>
                    <a:pt x="108" y="30"/>
                  </a:lnTo>
                  <a:lnTo>
                    <a:pt x="102" y="30"/>
                  </a:lnTo>
                  <a:lnTo>
                    <a:pt x="96" y="24"/>
                  </a:lnTo>
                  <a:lnTo>
                    <a:pt x="84" y="24"/>
                  </a:lnTo>
                  <a:lnTo>
                    <a:pt x="84" y="12"/>
                  </a:lnTo>
                  <a:lnTo>
                    <a:pt x="72" y="12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0"/>
                  </a:lnTo>
                  <a:lnTo>
                    <a:pt x="60" y="12"/>
                  </a:lnTo>
                  <a:lnTo>
                    <a:pt x="66" y="12"/>
                  </a:lnTo>
                  <a:lnTo>
                    <a:pt x="54" y="24"/>
                  </a:lnTo>
                  <a:lnTo>
                    <a:pt x="42" y="24"/>
                  </a:lnTo>
                  <a:lnTo>
                    <a:pt x="42" y="36"/>
                  </a:lnTo>
                  <a:lnTo>
                    <a:pt x="30" y="30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12" y="36"/>
                  </a:lnTo>
                  <a:lnTo>
                    <a:pt x="12" y="54"/>
                  </a:lnTo>
                  <a:lnTo>
                    <a:pt x="0" y="54"/>
                  </a:lnTo>
                  <a:lnTo>
                    <a:pt x="6" y="7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4" name="Freeform 43"/>
            <p:cNvSpPr>
              <a:spLocks/>
            </p:cNvSpPr>
            <p:nvPr/>
          </p:nvSpPr>
          <p:spPr bwMode="auto">
            <a:xfrm>
              <a:off x="2220915" y="3382169"/>
              <a:ext cx="333375" cy="400050"/>
            </a:xfrm>
            <a:custGeom>
              <a:avLst/>
              <a:gdLst>
                <a:gd name="T0" fmla="*/ 78 w 210"/>
                <a:gd name="T1" fmla="*/ 24 h 252"/>
                <a:gd name="T2" fmla="*/ 84 w 210"/>
                <a:gd name="T3" fmla="*/ 30 h 252"/>
                <a:gd name="T4" fmla="*/ 114 w 210"/>
                <a:gd name="T5" fmla="*/ 30 h 252"/>
                <a:gd name="T6" fmla="*/ 120 w 210"/>
                <a:gd name="T7" fmla="*/ 36 h 252"/>
                <a:gd name="T8" fmla="*/ 120 w 210"/>
                <a:gd name="T9" fmla="*/ 66 h 252"/>
                <a:gd name="T10" fmla="*/ 138 w 210"/>
                <a:gd name="T11" fmla="*/ 108 h 252"/>
                <a:gd name="T12" fmla="*/ 144 w 210"/>
                <a:gd name="T13" fmla="*/ 96 h 252"/>
                <a:gd name="T14" fmla="*/ 174 w 210"/>
                <a:gd name="T15" fmla="*/ 102 h 252"/>
                <a:gd name="T16" fmla="*/ 192 w 210"/>
                <a:gd name="T17" fmla="*/ 132 h 252"/>
                <a:gd name="T18" fmla="*/ 210 w 210"/>
                <a:gd name="T19" fmla="*/ 138 h 252"/>
                <a:gd name="T20" fmla="*/ 204 w 210"/>
                <a:gd name="T21" fmla="*/ 156 h 252"/>
                <a:gd name="T22" fmla="*/ 204 w 210"/>
                <a:gd name="T23" fmla="*/ 174 h 252"/>
                <a:gd name="T24" fmla="*/ 192 w 210"/>
                <a:gd name="T25" fmla="*/ 186 h 252"/>
                <a:gd name="T26" fmla="*/ 198 w 210"/>
                <a:gd name="T27" fmla="*/ 198 h 252"/>
                <a:gd name="T28" fmla="*/ 186 w 210"/>
                <a:gd name="T29" fmla="*/ 222 h 252"/>
                <a:gd name="T30" fmla="*/ 168 w 210"/>
                <a:gd name="T31" fmla="*/ 246 h 252"/>
                <a:gd name="T32" fmla="*/ 150 w 210"/>
                <a:gd name="T33" fmla="*/ 252 h 252"/>
                <a:gd name="T34" fmla="*/ 150 w 210"/>
                <a:gd name="T35" fmla="*/ 240 h 252"/>
                <a:gd name="T36" fmla="*/ 108 w 210"/>
                <a:gd name="T37" fmla="*/ 234 h 252"/>
                <a:gd name="T38" fmla="*/ 102 w 210"/>
                <a:gd name="T39" fmla="*/ 216 h 252"/>
                <a:gd name="T40" fmla="*/ 72 w 210"/>
                <a:gd name="T41" fmla="*/ 204 h 252"/>
                <a:gd name="T42" fmla="*/ 66 w 210"/>
                <a:gd name="T43" fmla="*/ 210 h 252"/>
                <a:gd name="T44" fmla="*/ 66 w 210"/>
                <a:gd name="T45" fmla="*/ 186 h 252"/>
                <a:gd name="T46" fmla="*/ 54 w 210"/>
                <a:gd name="T47" fmla="*/ 174 h 252"/>
                <a:gd name="T48" fmla="*/ 24 w 210"/>
                <a:gd name="T49" fmla="*/ 156 h 252"/>
                <a:gd name="T50" fmla="*/ 12 w 210"/>
                <a:gd name="T51" fmla="*/ 138 h 252"/>
                <a:gd name="T52" fmla="*/ 0 w 210"/>
                <a:gd name="T53" fmla="*/ 120 h 252"/>
                <a:gd name="T54" fmla="*/ 24 w 210"/>
                <a:gd name="T55" fmla="*/ 114 h 252"/>
                <a:gd name="T56" fmla="*/ 36 w 210"/>
                <a:gd name="T57" fmla="*/ 54 h 252"/>
                <a:gd name="T58" fmla="*/ 42 w 210"/>
                <a:gd name="T59" fmla="*/ 30 h 252"/>
                <a:gd name="T60" fmla="*/ 42 w 210"/>
                <a:gd name="T61" fmla="*/ 12 h 252"/>
                <a:gd name="T62" fmla="*/ 54 w 210"/>
                <a:gd name="T63" fmla="*/ 0 h 252"/>
                <a:gd name="T64" fmla="*/ 72 w 210"/>
                <a:gd name="T65" fmla="*/ 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0" h="252">
                  <a:moveTo>
                    <a:pt x="72" y="6"/>
                  </a:moveTo>
                  <a:lnTo>
                    <a:pt x="78" y="24"/>
                  </a:lnTo>
                  <a:lnTo>
                    <a:pt x="78" y="30"/>
                  </a:lnTo>
                  <a:lnTo>
                    <a:pt x="84" y="30"/>
                  </a:lnTo>
                  <a:lnTo>
                    <a:pt x="96" y="36"/>
                  </a:lnTo>
                  <a:lnTo>
                    <a:pt x="114" y="30"/>
                  </a:lnTo>
                  <a:lnTo>
                    <a:pt x="114" y="36"/>
                  </a:lnTo>
                  <a:lnTo>
                    <a:pt x="120" y="36"/>
                  </a:lnTo>
                  <a:lnTo>
                    <a:pt x="126" y="60"/>
                  </a:lnTo>
                  <a:lnTo>
                    <a:pt x="120" y="66"/>
                  </a:lnTo>
                  <a:lnTo>
                    <a:pt x="132" y="108"/>
                  </a:lnTo>
                  <a:lnTo>
                    <a:pt x="138" y="108"/>
                  </a:lnTo>
                  <a:lnTo>
                    <a:pt x="144" y="108"/>
                  </a:lnTo>
                  <a:lnTo>
                    <a:pt x="144" y="96"/>
                  </a:lnTo>
                  <a:lnTo>
                    <a:pt x="162" y="96"/>
                  </a:lnTo>
                  <a:lnTo>
                    <a:pt x="174" y="102"/>
                  </a:lnTo>
                  <a:lnTo>
                    <a:pt x="180" y="120"/>
                  </a:lnTo>
                  <a:lnTo>
                    <a:pt x="192" y="132"/>
                  </a:lnTo>
                  <a:lnTo>
                    <a:pt x="204" y="132"/>
                  </a:lnTo>
                  <a:lnTo>
                    <a:pt x="210" y="138"/>
                  </a:lnTo>
                  <a:lnTo>
                    <a:pt x="210" y="150"/>
                  </a:lnTo>
                  <a:lnTo>
                    <a:pt x="204" y="156"/>
                  </a:lnTo>
                  <a:lnTo>
                    <a:pt x="204" y="168"/>
                  </a:lnTo>
                  <a:lnTo>
                    <a:pt x="204" y="174"/>
                  </a:lnTo>
                  <a:lnTo>
                    <a:pt x="204" y="180"/>
                  </a:lnTo>
                  <a:lnTo>
                    <a:pt x="192" y="186"/>
                  </a:lnTo>
                  <a:lnTo>
                    <a:pt x="198" y="192"/>
                  </a:lnTo>
                  <a:lnTo>
                    <a:pt x="198" y="198"/>
                  </a:lnTo>
                  <a:lnTo>
                    <a:pt x="198" y="210"/>
                  </a:lnTo>
                  <a:lnTo>
                    <a:pt x="186" y="222"/>
                  </a:lnTo>
                  <a:lnTo>
                    <a:pt x="186" y="228"/>
                  </a:lnTo>
                  <a:lnTo>
                    <a:pt x="168" y="246"/>
                  </a:lnTo>
                  <a:lnTo>
                    <a:pt x="168" y="252"/>
                  </a:lnTo>
                  <a:lnTo>
                    <a:pt x="150" y="252"/>
                  </a:lnTo>
                  <a:lnTo>
                    <a:pt x="144" y="246"/>
                  </a:lnTo>
                  <a:lnTo>
                    <a:pt x="150" y="240"/>
                  </a:lnTo>
                  <a:lnTo>
                    <a:pt x="108" y="228"/>
                  </a:lnTo>
                  <a:lnTo>
                    <a:pt x="108" y="234"/>
                  </a:lnTo>
                  <a:lnTo>
                    <a:pt x="96" y="222"/>
                  </a:lnTo>
                  <a:lnTo>
                    <a:pt x="102" y="216"/>
                  </a:lnTo>
                  <a:lnTo>
                    <a:pt x="72" y="210"/>
                  </a:lnTo>
                  <a:lnTo>
                    <a:pt x="72" y="204"/>
                  </a:lnTo>
                  <a:lnTo>
                    <a:pt x="66" y="198"/>
                  </a:lnTo>
                  <a:lnTo>
                    <a:pt x="66" y="210"/>
                  </a:lnTo>
                  <a:lnTo>
                    <a:pt x="60" y="198"/>
                  </a:lnTo>
                  <a:lnTo>
                    <a:pt x="66" y="186"/>
                  </a:lnTo>
                  <a:lnTo>
                    <a:pt x="54" y="168"/>
                  </a:lnTo>
                  <a:lnTo>
                    <a:pt x="54" y="174"/>
                  </a:lnTo>
                  <a:lnTo>
                    <a:pt x="36" y="174"/>
                  </a:lnTo>
                  <a:lnTo>
                    <a:pt x="24" y="156"/>
                  </a:lnTo>
                  <a:lnTo>
                    <a:pt x="24" y="144"/>
                  </a:lnTo>
                  <a:lnTo>
                    <a:pt x="12" y="138"/>
                  </a:lnTo>
                  <a:lnTo>
                    <a:pt x="6" y="120"/>
                  </a:lnTo>
                  <a:lnTo>
                    <a:pt x="0" y="120"/>
                  </a:lnTo>
                  <a:lnTo>
                    <a:pt x="6" y="114"/>
                  </a:lnTo>
                  <a:lnTo>
                    <a:pt x="24" y="114"/>
                  </a:lnTo>
                  <a:lnTo>
                    <a:pt x="30" y="72"/>
                  </a:lnTo>
                  <a:lnTo>
                    <a:pt x="36" y="54"/>
                  </a:lnTo>
                  <a:lnTo>
                    <a:pt x="42" y="48"/>
                  </a:lnTo>
                  <a:lnTo>
                    <a:pt x="42" y="30"/>
                  </a:lnTo>
                  <a:lnTo>
                    <a:pt x="36" y="12"/>
                  </a:lnTo>
                  <a:lnTo>
                    <a:pt x="42" y="12"/>
                  </a:lnTo>
                  <a:lnTo>
                    <a:pt x="48" y="6"/>
                  </a:lnTo>
                  <a:lnTo>
                    <a:pt x="54" y="0"/>
                  </a:lnTo>
                  <a:lnTo>
                    <a:pt x="66" y="6"/>
                  </a:lnTo>
                  <a:lnTo>
                    <a:pt x="72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" name="Freeform 44"/>
            <p:cNvSpPr>
              <a:spLocks/>
            </p:cNvSpPr>
            <p:nvPr/>
          </p:nvSpPr>
          <p:spPr bwMode="auto">
            <a:xfrm>
              <a:off x="2459040" y="3553619"/>
              <a:ext cx="390525" cy="323850"/>
            </a:xfrm>
            <a:custGeom>
              <a:avLst/>
              <a:gdLst>
                <a:gd name="T0" fmla="*/ 84 w 246"/>
                <a:gd name="T1" fmla="*/ 24 h 204"/>
                <a:gd name="T2" fmla="*/ 108 w 246"/>
                <a:gd name="T3" fmla="*/ 30 h 204"/>
                <a:gd name="T4" fmla="*/ 114 w 246"/>
                <a:gd name="T5" fmla="*/ 18 h 204"/>
                <a:gd name="T6" fmla="*/ 126 w 246"/>
                <a:gd name="T7" fmla="*/ 0 h 204"/>
                <a:gd name="T8" fmla="*/ 132 w 246"/>
                <a:gd name="T9" fmla="*/ 18 h 204"/>
                <a:gd name="T10" fmla="*/ 144 w 246"/>
                <a:gd name="T11" fmla="*/ 42 h 204"/>
                <a:gd name="T12" fmla="*/ 150 w 246"/>
                <a:gd name="T13" fmla="*/ 48 h 204"/>
                <a:gd name="T14" fmla="*/ 168 w 246"/>
                <a:gd name="T15" fmla="*/ 48 h 204"/>
                <a:gd name="T16" fmla="*/ 180 w 246"/>
                <a:gd name="T17" fmla="*/ 54 h 204"/>
                <a:gd name="T18" fmla="*/ 192 w 246"/>
                <a:gd name="T19" fmla="*/ 60 h 204"/>
                <a:gd name="T20" fmla="*/ 192 w 246"/>
                <a:gd name="T21" fmla="*/ 72 h 204"/>
                <a:gd name="T22" fmla="*/ 234 w 246"/>
                <a:gd name="T23" fmla="*/ 90 h 204"/>
                <a:gd name="T24" fmla="*/ 222 w 246"/>
                <a:gd name="T25" fmla="*/ 120 h 204"/>
                <a:gd name="T26" fmla="*/ 234 w 246"/>
                <a:gd name="T27" fmla="*/ 138 h 204"/>
                <a:gd name="T28" fmla="*/ 240 w 246"/>
                <a:gd name="T29" fmla="*/ 162 h 204"/>
                <a:gd name="T30" fmla="*/ 216 w 246"/>
                <a:gd name="T31" fmla="*/ 180 h 204"/>
                <a:gd name="T32" fmla="*/ 198 w 246"/>
                <a:gd name="T33" fmla="*/ 180 h 204"/>
                <a:gd name="T34" fmla="*/ 198 w 246"/>
                <a:gd name="T35" fmla="*/ 186 h 204"/>
                <a:gd name="T36" fmla="*/ 192 w 246"/>
                <a:gd name="T37" fmla="*/ 174 h 204"/>
                <a:gd name="T38" fmla="*/ 180 w 246"/>
                <a:gd name="T39" fmla="*/ 168 h 204"/>
                <a:gd name="T40" fmla="*/ 150 w 246"/>
                <a:gd name="T41" fmla="*/ 156 h 204"/>
                <a:gd name="T42" fmla="*/ 132 w 246"/>
                <a:gd name="T43" fmla="*/ 138 h 204"/>
                <a:gd name="T44" fmla="*/ 132 w 246"/>
                <a:gd name="T45" fmla="*/ 144 h 204"/>
                <a:gd name="T46" fmla="*/ 126 w 246"/>
                <a:gd name="T47" fmla="*/ 144 h 204"/>
                <a:gd name="T48" fmla="*/ 120 w 246"/>
                <a:gd name="T49" fmla="*/ 150 h 204"/>
                <a:gd name="T50" fmla="*/ 102 w 246"/>
                <a:gd name="T51" fmla="*/ 144 h 204"/>
                <a:gd name="T52" fmla="*/ 96 w 246"/>
                <a:gd name="T53" fmla="*/ 138 h 204"/>
                <a:gd name="T54" fmla="*/ 78 w 246"/>
                <a:gd name="T55" fmla="*/ 174 h 204"/>
                <a:gd name="T56" fmla="*/ 78 w 246"/>
                <a:gd name="T57" fmla="*/ 186 h 204"/>
                <a:gd name="T58" fmla="*/ 72 w 246"/>
                <a:gd name="T59" fmla="*/ 204 h 204"/>
                <a:gd name="T60" fmla="*/ 60 w 246"/>
                <a:gd name="T61" fmla="*/ 186 h 204"/>
                <a:gd name="T62" fmla="*/ 48 w 246"/>
                <a:gd name="T63" fmla="*/ 180 h 204"/>
                <a:gd name="T64" fmla="*/ 36 w 246"/>
                <a:gd name="T65" fmla="*/ 186 h 204"/>
                <a:gd name="T66" fmla="*/ 12 w 246"/>
                <a:gd name="T67" fmla="*/ 168 h 204"/>
                <a:gd name="T68" fmla="*/ 0 w 246"/>
                <a:gd name="T69" fmla="*/ 162 h 204"/>
                <a:gd name="T70" fmla="*/ 0 w 246"/>
                <a:gd name="T71" fmla="*/ 144 h 204"/>
                <a:gd name="T72" fmla="*/ 18 w 246"/>
                <a:gd name="T73" fmla="*/ 138 h 204"/>
                <a:gd name="T74" fmla="*/ 36 w 246"/>
                <a:gd name="T75" fmla="*/ 114 h 204"/>
                <a:gd name="T76" fmla="*/ 48 w 246"/>
                <a:gd name="T77" fmla="*/ 90 h 204"/>
                <a:gd name="T78" fmla="*/ 42 w 246"/>
                <a:gd name="T79" fmla="*/ 78 h 204"/>
                <a:gd name="T80" fmla="*/ 54 w 246"/>
                <a:gd name="T81" fmla="*/ 66 h 204"/>
                <a:gd name="T82" fmla="*/ 54 w 246"/>
                <a:gd name="T83" fmla="*/ 48 h 204"/>
                <a:gd name="T84" fmla="*/ 60 w 246"/>
                <a:gd name="T85" fmla="*/ 3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6" h="204">
                  <a:moveTo>
                    <a:pt x="54" y="24"/>
                  </a:moveTo>
                  <a:lnTo>
                    <a:pt x="84" y="24"/>
                  </a:lnTo>
                  <a:lnTo>
                    <a:pt x="96" y="36"/>
                  </a:lnTo>
                  <a:lnTo>
                    <a:pt x="108" y="30"/>
                  </a:lnTo>
                  <a:lnTo>
                    <a:pt x="102" y="24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126" y="0"/>
                  </a:lnTo>
                  <a:lnTo>
                    <a:pt x="126" y="12"/>
                  </a:lnTo>
                  <a:lnTo>
                    <a:pt x="132" y="18"/>
                  </a:lnTo>
                  <a:lnTo>
                    <a:pt x="150" y="30"/>
                  </a:lnTo>
                  <a:lnTo>
                    <a:pt x="144" y="42"/>
                  </a:lnTo>
                  <a:lnTo>
                    <a:pt x="144" y="48"/>
                  </a:lnTo>
                  <a:lnTo>
                    <a:pt x="150" y="48"/>
                  </a:lnTo>
                  <a:lnTo>
                    <a:pt x="150" y="54"/>
                  </a:lnTo>
                  <a:lnTo>
                    <a:pt x="168" y="48"/>
                  </a:lnTo>
                  <a:lnTo>
                    <a:pt x="168" y="54"/>
                  </a:lnTo>
                  <a:lnTo>
                    <a:pt x="180" y="54"/>
                  </a:lnTo>
                  <a:lnTo>
                    <a:pt x="180" y="60"/>
                  </a:lnTo>
                  <a:lnTo>
                    <a:pt x="192" y="60"/>
                  </a:lnTo>
                  <a:lnTo>
                    <a:pt x="186" y="72"/>
                  </a:lnTo>
                  <a:lnTo>
                    <a:pt x="192" y="72"/>
                  </a:lnTo>
                  <a:lnTo>
                    <a:pt x="204" y="84"/>
                  </a:lnTo>
                  <a:lnTo>
                    <a:pt x="234" y="90"/>
                  </a:lnTo>
                  <a:lnTo>
                    <a:pt x="240" y="114"/>
                  </a:lnTo>
                  <a:lnTo>
                    <a:pt x="222" y="120"/>
                  </a:lnTo>
                  <a:lnTo>
                    <a:pt x="234" y="126"/>
                  </a:lnTo>
                  <a:lnTo>
                    <a:pt x="234" y="138"/>
                  </a:lnTo>
                  <a:lnTo>
                    <a:pt x="246" y="144"/>
                  </a:lnTo>
                  <a:lnTo>
                    <a:pt x="240" y="162"/>
                  </a:lnTo>
                  <a:lnTo>
                    <a:pt x="228" y="168"/>
                  </a:lnTo>
                  <a:lnTo>
                    <a:pt x="216" y="180"/>
                  </a:lnTo>
                  <a:lnTo>
                    <a:pt x="204" y="174"/>
                  </a:lnTo>
                  <a:lnTo>
                    <a:pt x="198" y="180"/>
                  </a:lnTo>
                  <a:lnTo>
                    <a:pt x="204" y="186"/>
                  </a:lnTo>
                  <a:lnTo>
                    <a:pt x="198" y="186"/>
                  </a:lnTo>
                  <a:lnTo>
                    <a:pt x="192" y="186"/>
                  </a:lnTo>
                  <a:lnTo>
                    <a:pt x="192" y="174"/>
                  </a:lnTo>
                  <a:lnTo>
                    <a:pt x="186" y="174"/>
                  </a:lnTo>
                  <a:lnTo>
                    <a:pt x="180" y="168"/>
                  </a:lnTo>
                  <a:lnTo>
                    <a:pt x="174" y="162"/>
                  </a:lnTo>
                  <a:lnTo>
                    <a:pt x="150" y="156"/>
                  </a:lnTo>
                  <a:lnTo>
                    <a:pt x="138" y="138"/>
                  </a:lnTo>
                  <a:lnTo>
                    <a:pt x="132" y="138"/>
                  </a:lnTo>
                  <a:lnTo>
                    <a:pt x="138" y="150"/>
                  </a:lnTo>
                  <a:lnTo>
                    <a:pt x="132" y="144"/>
                  </a:lnTo>
                  <a:lnTo>
                    <a:pt x="126" y="138"/>
                  </a:lnTo>
                  <a:lnTo>
                    <a:pt x="126" y="144"/>
                  </a:lnTo>
                  <a:lnTo>
                    <a:pt x="120" y="138"/>
                  </a:lnTo>
                  <a:lnTo>
                    <a:pt x="120" y="150"/>
                  </a:lnTo>
                  <a:lnTo>
                    <a:pt x="108" y="150"/>
                  </a:lnTo>
                  <a:lnTo>
                    <a:pt x="102" y="144"/>
                  </a:lnTo>
                  <a:lnTo>
                    <a:pt x="102" y="138"/>
                  </a:lnTo>
                  <a:lnTo>
                    <a:pt x="96" y="138"/>
                  </a:lnTo>
                  <a:lnTo>
                    <a:pt x="84" y="156"/>
                  </a:lnTo>
                  <a:lnTo>
                    <a:pt x="78" y="174"/>
                  </a:lnTo>
                  <a:lnTo>
                    <a:pt x="84" y="174"/>
                  </a:lnTo>
                  <a:lnTo>
                    <a:pt x="78" y="186"/>
                  </a:lnTo>
                  <a:lnTo>
                    <a:pt x="84" y="198"/>
                  </a:lnTo>
                  <a:lnTo>
                    <a:pt x="72" y="204"/>
                  </a:lnTo>
                  <a:lnTo>
                    <a:pt x="66" y="192"/>
                  </a:lnTo>
                  <a:lnTo>
                    <a:pt x="60" y="186"/>
                  </a:lnTo>
                  <a:lnTo>
                    <a:pt x="48" y="186"/>
                  </a:lnTo>
                  <a:lnTo>
                    <a:pt x="48" y="180"/>
                  </a:lnTo>
                  <a:lnTo>
                    <a:pt x="42" y="180"/>
                  </a:lnTo>
                  <a:lnTo>
                    <a:pt x="36" y="186"/>
                  </a:lnTo>
                  <a:lnTo>
                    <a:pt x="30" y="174"/>
                  </a:lnTo>
                  <a:lnTo>
                    <a:pt x="12" y="168"/>
                  </a:lnTo>
                  <a:lnTo>
                    <a:pt x="12" y="162"/>
                  </a:lnTo>
                  <a:lnTo>
                    <a:pt x="0" y="162"/>
                  </a:lnTo>
                  <a:lnTo>
                    <a:pt x="6" y="156"/>
                  </a:lnTo>
                  <a:lnTo>
                    <a:pt x="0" y="144"/>
                  </a:lnTo>
                  <a:lnTo>
                    <a:pt x="18" y="144"/>
                  </a:lnTo>
                  <a:lnTo>
                    <a:pt x="18" y="138"/>
                  </a:lnTo>
                  <a:lnTo>
                    <a:pt x="36" y="120"/>
                  </a:lnTo>
                  <a:lnTo>
                    <a:pt x="36" y="114"/>
                  </a:lnTo>
                  <a:lnTo>
                    <a:pt x="48" y="102"/>
                  </a:lnTo>
                  <a:lnTo>
                    <a:pt x="48" y="90"/>
                  </a:lnTo>
                  <a:lnTo>
                    <a:pt x="48" y="84"/>
                  </a:lnTo>
                  <a:lnTo>
                    <a:pt x="42" y="78"/>
                  </a:lnTo>
                  <a:lnTo>
                    <a:pt x="54" y="72"/>
                  </a:lnTo>
                  <a:lnTo>
                    <a:pt x="54" y="66"/>
                  </a:lnTo>
                  <a:lnTo>
                    <a:pt x="54" y="60"/>
                  </a:lnTo>
                  <a:lnTo>
                    <a:pt x="54" y="48"/>
                  </a:lnTo>
                  <a:lnTo>
                    <a:pt x="60" y="42"/>
                  </a:lnTo>
                  <a:lnTo>
                    <a:pt x="60" y="30"/>
                  </a:lnTo>
                  <a:lnTo>
                    <a:pt x="54" y="24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6" name="Freeform 45"/>
            <p:cNvSpPr>
              <a:spLocks/>
            </p:cNvSpPr>
            <p:nvPr/>
          </p:nvSpPr>
          <p:spPr bwMode="auto">
            <a:xfrm>
              <a:off x="2078038" y="3572671"/>
              <a:ext cx="552450" cy="620713"/>
            </a:xfrm>
            <a:custGeom>
              <a:avLst/>
              <a:gdLst>
                <a:gd name="T0" fmla="*/ 66 w 348"/>
                <a:gd name="T1" fmla="*/ 186 h 391"/>
                <a:gd name="T2" fmla="*/ 72 w 348"/>
                <a:gd name="T3" fmla="*/ 156 h 391"/>
                <a:gd name="T4" fmla="*/ 54 w 348"/>
                <a:gd name="T5" fmla="*/ 126 h 391"/>
                <a:gd name="T6" fmla="*/ 42 w 348"/>
                <a:gd name="T7" fmla="*/ 126 h 391"/>
                <a:gd name="T8" fmla="*/ 42 w 348"/>
                <a:gd name="T9" fmla="*/ 114 h 391"/>
                <a:gd name="T10" fmla="*/ 24 w 348"/>
                <a:gd name="T11" fmla="*/ 102 h 391"/>
                <a:gd name="T12" fmla="*/ 6 w 348"/>
                <a:gd name="T13" fmla="*/ 96 h 391"/>
                <a:gd name="T14" fmla="*/ 12 w 348"/>
                <a:gd name="T15" fmla="*/ 54 h 391"/>
                <a:gd name="T16" fmla="*/ 18 w 348"/>
                <a:gd name="T17" fmla="*/ 18 h 391"/>
                <a:gd name="T18" fmla="*/ 66 w 348"/>
                <a:gd name="T19" fmla="*/ 0 h 391"/>
                <a:gd name="T20" fmla="*/ 90 w 348"/>
                <a:gd name="T21" fmla="*/ 0 h 391"/>
                <a:gd name="T22" fmla="*/ 102 w 348"/>
                <a:gd name="T23" fmla="*/ 18 h 391"/>
                <a:gd name="T24" fmla="*/ 114 w 348"/>
                <a:gd name="T25" fmla="*/ 36 h 391"/>
                <a:gd name="T26" fmla="*/ 144 w 348"/>
                <a:gd name="T27" fmla="*/ 54 h 391"/>
                <a:gd name="T28" fmla="*/ 156 w 348"/>
                <a:gd name="T29" fmla="*/ 66 h 391"/>
                <a:gd name="T30" fmla="*/ 156 w 348"/>
                <a:gd name="T31" fmla="*/ 90 h 391"/>
                <a:gd name="T32" fmla="*/ 162 w 348"/>
                <a:gd name="T33" fmla="*/ 84 h 391"/>
                <a:gd name="T34" fmla="*/ 192 w 348"/>
                <a:gd name="T35" fmla="*/ 96 h 391"/>
                <a:gd name="T36" fmla="*/ 198 w 348"/>
                <a:gd name="T37" fmla="*/ 114 h 391"/>
                <a:gd name="T38" fmla="*/ 240 w 348"/>
                <a:gd name="T39" fmla="*/ 120 h 391"/>
                <a:gd name="T40" fmla="*/ 240 w 348"/>
                <a:gd name="T41" fmla="*/ 132 h 391"/>
                <a:gd name="T42" fmla="*/ 240 w 348"/>
                <a:gd name="T43" fmla="*/ 150 h 391"/>
                <a:gd name="T44" fmla="*/ 252 w 348"/>
                <a:gd name="T45" fmla="*/ 156 h 391"/>
                <a:gd name="T46" fmla="*/ 276 w 348"/>
                <a:gd name="T47" fmla="*/ 174 h 391"/>
                <a:gd name="T48" fmla="*/ 288 w 348"/>
                <a:gd name="T49" fmla="*/ 168 h 391"/>
                <a:gd name="T50" fmla="*/ 300 w 348"/>
                <a:gd name="T51" fmla="*/ 174 h 391"/>
                <a:gd name="T52" fmla="*/ 312 w 348"/>
                <a:gd name="T53" fmla="*/ 192 h 391"/>
                <a:gd name="T54" fmla="*/ 312 w 348"/>
                <a:gd name="T55" fmla="*/ 210 h 391"/>
                <a:gd name="T56" fmla="*/ 306 w 348"/>
                <a:gd name="T57" fmla="*/ 223 h 391"/>
                <a:gd name="T58" fmla="*/ 318 w 348"/>
                <a:gd name="T59" fmla="*/ 223 h 391"/>
                <a:gd name="T60" fmla="*/ 330 w 348"/>
                <a:gd name="T61" fmla="*/ 247 h 391"/>
                <a:gd name="T62" fmla="*/ 330 w 348"/>
                <a:gd name="T63" fmla="*/ 259 h 391"/>
                <a:gd name="T64" fmla="*/ 336 w 348"/>
                <a:gd name="T65" fmla="*/ 283 h 391"/>
                <a:gd name="T66" fmla="*/ 330 w 348"/>
                <a:gd name="T67" fmla="*/ 301 h 391"/>
                <a:gd name="T68" fmla="*/ 342 w 348"/>
                <a:gd name="T69" fmla="*/ 319 h 391"/>
                <a:gd name="T70" fmla="*/ 342 w 348"/>
                <a:gd name="T71" fmla="*/ 337 h 391"/>
                <a:gd name="T72" fmla="*/ 348 w 348"/>
                <a:gd name="T73" fmla="*/ 355 h 391"/>
                <a:gd name="T74" fmla="*/ 336 w 348"/>
                <a:gd name="T75" fmla="*/ 349 h 391"/>
                <a:gd name="T76" fmla="*/ 306 w 348"/>
                <a:gd name="T77" fmla="*/ 355 h 391"/>
                <a:gd name="T78" fmla="*/ 270 w 348"/>
                <a:gd name="T79" fmla="*/ 349 h 391"/>
                <a:gd name="T80" fmla="*/ 246 w 348"/>
                <a:gd name="T81" fmla="*/ 343 h 391"/>
                <a:gd name="T82" fmla="*/ 204 w 348"/>
                <a:gd name="T83" fmla="*/ 349 h 391"/>
                <a:gd name="T84" fmla="*/ 198 w 348"/>
                <a:gd name="T85" fmla="*/ 343 h 391"/>
                <a:gd name="T86" fmla="*/ 174 w 348"/>
                <a:gd name="T87" fmla="*/ 385 h 391"/>
                <a:gd name="T88" fmla="*/ 138 w 348"/>
                <a:gd name="T89" fmla="*/ 379 h 391"/>
                <a:gd name="T90" fmla="*/ 138 w 348"/>
                <a:gd name="T91" fmla="*/ 361 h 391"/>
                <a:gd name="T92" fmla="*/ 138 w 348"/>
                <a:gd name="T93" fmla="*/ 307 h 391"/>
                <a:gd name="T94" fmla="*/ 120 w 348"/>
                <a:gd name="T95" fmla="*/ 295 h 391"/>
                <a:gd name="T96" fmla="*/ 120 w 348"/>
                <a:gd name="T97" fmla="*/ 283 h 391"/>
                <a:gd name="T98" fmla="*/ 108 w 348"/>
                <a:gd name="T99" fmla="*/ 277 h 391"/>
                <a:gd name="T100" fmla="*/ 108 w 348"/>
                <a:gd name="T101" fmla="*/ 247 h 391"/>
                <a:gd name="T102" fmla="*/ 90 w 348"/>
                <a:gd name="T103" fmla="*/ 247 h 391"/>
                <a:gd name="T104" fmla="*/ 78 w 348"/>
                <a:gd name="T105" fmla="*/ 241 h 391"/>
                <a:gd name="T106" fmla="*/ 78 w 348"/>
                <a:gd name="T107" fmla="*/ 223 h 391"/>
                <a:gd name="T108" fmla="*/ 60 w 348"/>
                <a:gd name="T109" fmla="*/ 204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48" h="391">
                  <a:moveTo>
                    <a:pt x="60" y="204"/>
                  </a:moveTo>
                  <a:lnTo>
                    <a:pt x="66" y="186"/>
                  </a:lnTo>
                  <a:lnTo>
                    <a:pt x="66" y="192"/>
                  </a:lnTo>
                  <a:lnTo>
                    <a:pt x="72" y="156"/>
                  </a:lnTo>
                  <a:lnTo>
                    <a:pt x="60" y="138"/>
                  </a:lnTo>
                  <a:lnTo>
                    <a:pt x="54" y="126"/>
                  </a:lnTo>
                  <a:lnTo>
                    <a:pt x="48" y="120"/>
                  </a:lnTo>
                  <a:lnTo>
                    <a:pt x="42" y="126"/>
                  </a:lnTo>
                  <a:lnTo>
                    <a:pt x="36" y="120"/>
                  </a:lnTo>
                  <a:lnTo>
                    <a:pt x="42" y="114"/>
                  </a:lnTo>
                  <a:lnTo>
                    <a:pt x="30" y="114"/>
                  </a:lnTo>
                  <a:lnTo>
                    <a:pt x="24" y="102"/>
                  </a:lnTo>
                  <a:lnTo>
                    <a:pt x="24" y="108"/>
                  </a:lnTo>
                  <a:lnTo>
                    <a:pt x="6" y="96"/>
                  </a:lnTo>
                  <a:lnTo>
                    <a:pt x="0" y="66"/>
                  </a:lnTo>
                  <a:lnTo>
                    <a:pt x="12" y="54"/>
                  </a:lnTo>
                  <a:lnTo>
                    <a:pt x="12" y="30"/>
                  </a:lnTo>
                  <a:lnTo>
                    <a:pt x="18" y="18"/>
                  </a:lnTo>
                  <a:lnTo>
                    <a:pt x="54" y="6"/>
                  </a:lnTo>
                  <a:lnTo>
                    <a:pt x="66" y="0"/>
                  </a:lnTo>
                  <a:lnTo>
                    <a:pt x="78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102" y="18"/>
                  </a:lnTo>
                  <a:lnTo>
                    <a:pt x="114" y="24"/>
                  </a:lnTo>
                  <a:lnTo>
                    <a:pt x="114" y="36"/>
                  </a:lnTo>
                  <a:lnTo>
                    <a:pt x="126" y="54"/>
                  </a:lnTo>
                  <a:lnTo>
                    <a:pt x="144" y="54"/>
                  </a:lnTo>
                  <a:lnTo>
                    <a:pt x="144" y="48"/>
                  </a:lnTo>
                  <a:lnTo>
                    <a:pt x="156" y="66"/>
                  </a:lnTo>
                  <a:lnTo>
                    <a:pt x="150" y="78"/>
                  </a:lnTo>
                  <a:lnTo>
                    <a:pt x="156" y="90"/>
                  </a:lnTo>
                  <a:lnTo>
                    <a:pt x="156" y="78"/>
                  </a:lnTo>
                  <a:lnTo>
                    <a:pt x="162" y="84"/>
                  </a:lnTo>
                  <a:lnTo>
                    <a:pt x="162" y="90"/>
                  </a:lnTo>
                  <a:lnTo>
                    <a:pt x="192" y="96"/>
                  </a:lnTo>
                  <a:lnTo>
                    <a:pt x="186" y="102"/>
                  </a:lnTo>
                  <a:lnTo>
                    <a:pt x="198" y="114"/>
                  </a:lnTo>
                  <a:lnTo>
                    <a:pt x="198" y="108"/>
                  </a:lnTo>
                  <a:lnTo>
                    <a:pt x="240" y="120"/>
                  </a:lnTo>
                  <a:lnTo>
                    <a:pt x="234" y="126"/>
                  </a:lnTo>
                  <a:lnTo>
                    <a:pt x="240" y="132"/>
                  </a:lnTo>
                  <a:lnTo>
                    <a:pt x="246" y="144"/>
                  </a:lnTo>
                  <a:lnTo>
                    <a:pt x="240" y="150"/>
                  </a:lnTo>
                  <a:lnTo>
                    <a:pt x="252" y="150"/>
                  </a:lnTo>
                  <a:lnTo>
                    <a:pt x="252" y="156"/>
                  </a:lnTo>
                  <a:lnTo>
                    <a:pt x="270" y="162"/>
                  </a:lnTo>
                  <a:lnTo>
                    <a:pt x="276" y="174"/>
                  </a:lnTo>
                  <a:lnTo>
                    <a:pt x="282" y="168"/>
                  </a:lnTo>
                  <a:lnTo>
                    <a:pt x="288" y="168"/>
                  </a:lnTo>
                  <a:lnTo>
                    <a:pt x="288" y="174"/>
                  </a:lnTo>
                  <a:lnTo>
                    <a:pt x="300" y="174"/>
                  </a:lnTo>
                  <a:lnTo>
                    <a:pt x="306" y="180"/>
                  </a:lnTo>
                  <a:lnTo>
                    <a:pt x="312" y="192"/>
                  </a:lnTo>
                  <a:lnTo>
                    <a:pt x="312" y="204"/>
                  </a:lnTo>
                  <a:lnTo>
                    <a:pt x="312" y="210"/>
                  </a:lnTo>
                  <a:lnTo>
                    <a:pt x="312" y="217"/>
                  </a:lnTo>
                  <a:lnTo>
                    <a:pt x="306" y="223"/>
                  </a:lnTo>
                  <a:lnTo>
                    <a:pt x="306" y="229"/>
                  </a:lnTo>
                  <a:lnTo>
                    <a:pt x="318" y="223"/>
                  </a:lnTo>
                  <a:lnTo>
                    <a:pt x="324" y="235"/>
                  </a:lnTo>
                  <a:lnTo>
                    <a:pt x="330" y="247"/>
                  </a:lnTo>
                  <a:lnTo>
                    <a:pt x="336" y="241"/>
                  </a:lnTo>
                  <a:lnTo>
                    <a:pt x="330" y="259"/>
                  </a:lnTo>
                  <a:lnTo>
                    <a:pt x="330" y="283"/>
                  </a:lnTo>
                  <a:lnTo>
                    <a:pt x="336" y="283"/>
                  </a:lnTo>
                  <a:lnTo>
                    <a:pt x="342" y="295"/>
                  </a:lnTo>
                  <a:lnTo>
                    <a:pt x="330" y="301"/>
                  </a:lnTo>
                  <a:lnTo>
                    <a:pt x="342" y="307"/>
                  </a:lnTo>
                  <a:lnTo>
                    <a:pt x="342" y="319"/>
                  </a:lnTo>
                  <a:lnTo>
                    <a:pt x="348" y="325"/>
                  </a:lnTo>
                  <a:lnTo>
                    <a:pt x="342" y="337"/>
                  </a:lnTo>
                  <a:lnTo>
                    <a:pt x="348" y="349"/>
                  </a:lnTo>
                  <a:lnTo>
                    <a:pt x="348" y="355"/>
                  </a:lnTo>
                  <a:lnTo>
                    <a:pt x="336" y="355"/>
                  </a:lnTo>
                  <a:lnTo>
                    <a:pt x="336" y="349"/>
                  </a:lnTo>
                  <a:lnTo>
                    <a:pt x="318" y="355"/>
                  </a:lnTo>
                  <a:lnTo>
                    <a:pt x="306" y="355"/>
                  </a:lnTo>
                  <a:lnTo>
                    <a:pt x="294" y="349"/>
                  </a:lnTo>
                  <a:lnTo>
                    <a:pt x="270" y="349"/>
                  </a:lnTo>
                  <a:lnTo>
                    <a:pt x="264" y="337"/>
                  </a:lnTo>
                  <a:lnTo>
                    <a:pt x="246" y="343"/>
                  </a:lnTo>
                  <a:lnTo>
                    <a:pt x="246" y="349"/>
                  </a:lnTo>
                  <a:lnTo>
                    <a:pt x="204" y="349"/>
                  </a:lnTo>
                  <a:lnTo>
                    <a:pt x="198" y="337"/>
                  </a:lnTo>
                  <a:lnTo>
                    <a:pt x="198" y="343"/>
                  </a:lnTo>
                  <a:lnTo>
                    <a:pt x="174" y="379"/>
                  </a:lnTo>
                  <a:lnTo>
                    <a:pt x="174" y="385"/>
                  </a:lnTo>
                  <a:lnTo>
                    <a:pt x="162" y="391"/>
                  </a:lnTo>
                  <a:lnTo>
                    <a:pt x="138" y="379"/>
                  </a:lnTo>
                  <a:lnTo>
                    <a:pt x="132" y="367"/>
                  </a:lnTo>
                  <a:lnTo>
                    <a:pt x="138" y="361"/>
                  </a:lnTo>
                  <a:lnTo>
                    <a:pt x="144" y="319"/>
                  </a:lnTo>
                  <a:lnTo>
                    <a:pt x="138" y="307"/>
                  </a:lnTo>
                  <a:lnTo>
                    <a:pt x="132" y="307"/>
                  </a:lnTo>
                  <a:lnTo>
                    <a:pt x="120" y="295"/>
                  </a:lnTo>
                  <a:lnTo>
                    <a:pt x="114" y="295"/>
                  </a:lnTo>
                  <a:lnTo>
                    <a:pt x="120" y="283"/>
                  </a:lnTo>
                  <a:lnTo>
                    <a:pt x="114" y="277"/>
                  </a:lnTo>
                  <a:lnTo>
                    <a:pt x="108" y="277"/>
                  </a:lnTo>
                  <a:lnTo>
                    <a:pt x="114" y="253"/>
                  </a:lnTo>
                  <a:lnTo>
                    <a:pt x="108" y="247"/>
                  </a:lnTo>
                  <a:lnTo>
                    <a:pt x="96" y="253"/>
                  </a:lnTo>
                  <a:lnTo>
                    <a:pt x="90" y="247"/>
                  </a:lnTo>
                  <a:lnTo>
                    <a:pt x="84" y="247"/>
                  </a:lnTo>
                  <a:lnTo>
                    <a:pt x="78" y="241"/>
                  </a:lnTo>
                  <a:lnTo>
                    <a:pt x="84" y="229"/>
                  </a:lnTo>
                  <a:lnTo>
                    <a:pt x="78" y="223"/>
                  </a:lnTo>
                  <a:lnTo>
                    <a:pt x="66" y="223"/>
                  </a:lnTo>
                  <a:lnTo>
                    <a:pt x="60" y="204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7" name="Freeform 46"/>
            <p:cNvSpPr>
              <a:spLocks/>
            </p:cNvSpPr>
            <p:nvPr/>
          </p:nvSpPr>
          <p:spPr bwMode="auto">
            <a:xfrm>
              <a:off x="2630488" y="1597820"/>
              <a:ext cx="782638" cy="839788"/>
            </a:xfrm>
            <a:custGeom>
              <a:avLst/>
              <a:gdLst>
                <a:gd name="T0" fmla="*/ 0 w 493"/>
                <a:gd name="T1" fmla="*/ 253 h 529"/>
                <a:gd name="T2" fmla="*/ 78 w 493"/>
                <a:gd name="T3" fmla="*/ 403 h 529"/>
                <a:gd name="T4" fmla="*/ 96 w 493"/>
                <a:gd name="T5" fmla="*/ 403 h 529"/>
                <a:gd name="T6" fmla="*/ 102 w 493"/>
                <a:gd name="T7" fmla="*/ 397 h 529"/>
                <a:gd name="T8" fmla="*/ 138 w 493"/>
                <a:gd name="T9" fmla="*/ 433 h 529"/>
                <a:gd name="T10" fmla="*/ 138 w 493"/>
                <a:gd name="T11" fmla="*/ 463 h 529"/>
                <a:gd name="T12" fmla="*/ 126 w 493"/>
                <a:gd name="T13" fmla="*/ 481 h 529"/>
                <a:gd name="T14" fmla="*/ 192 w 493"/>
                <a:gd name="T15" fmla="*/ 487 h 529"/>
                <a:gd name="T16" fmla="*/ 210 w 493"/>
                <a:gd name="T17" fmla="*/ 493 h 529"/>
                <a:gd name="T18" fmla="*/ 234 w 493"/>
                <a:gd name="T19" fmla="*/ 517 h 529"/>
                <a:gd name="T20" fmla="*/ 258 w 493"/>
                <a:gd name="T21" fmla="*/ 499 h 529"/>
                <a:gd name="T22" fmla="*/ 294 w 493"/>
                <a:gd name="T23" fmla="*/ 457 h 529"/>
                <a:gd name="T24" fmla="*/ 288 w 493"/>
                <a:gd name="T25" fmla="*/ 421 h 529"/>
                <a:gd name="T26" fmla="*/ 306 w 493"/>
                <a:gd name="T27" fmla="*/ 385 h 529"/>
                <a:gd name="T28" fmla="*/ 343 w 493"/>
                <a:gd name="T29" fmla="*/ 367 h 529"/>
                <a:gd name="T30" fmla="*/ 367 w 493"/>
                <a:gd name="T31" fmla="*/ 355 h 529"/>
                <a:gd name="T32" fmla="*/ 379 w 493"/>
                <a:gd name="T33" fmla="*/ 325 h 529"/>
                <a:gd name="T34" fmla="*/ 367 w 493"/>
                <a:gd name="T35" fmla="*/ 301 h 529"/>
                <a:gd name="T36" fmla="*/ 367 w 493"/>
                <a:gd name="T37" fmla="*/ 283 h 529"/>
                <a:gd name="T38" fmla="*/ 379 w 493"/>
                <a:gd name="T39" fmla="*/ 271 h 529"/>
                <a:gd name="T40" fmla="*/ 397 w 493"/>
                <a:gd name="T41" fmla="*/ 259 h 529"/>
                <a:gd name="T42" fmla="*/ 409 w 493"/>
                <a:gd name="T43" fmla="*/ 247 h 529"/>
                <a:gd name="T44" fmla="*/ 427 w 493"/>
                <a:gd name="T45" fmla="*/ 217 h 529"/>
                <a:gd name="T46" fmla="*/ 445 w 493"/>
                <a:gd name="T47" fmla="*/ 223 h 529"/>
                <a:gd name="T48" fmla="*/ 469 w 493"/>
                <a:gd name="T49" fmla="*/ 211 h 529"/>
                <a:gd name="T50" fmla="*/ 475 w 493"/>
                <a:gd name="T51" fmla="*/ 199 h 529"/>
                <a:gd name="T52" fmla="*/ 487 w 493"/>
                <a:gd name="T53" fmla="*/ 181 h 529"/>
                <a:gd name="T54" fmla="*/ 481 w 493"/>
                <a:gd name="T55" fmla="*/ 162 h 529"/>
                <a:gd name="T56" fmla="*/ 469 w 493"/>
                <a:gd name="T57" fmla="*/ 138 h 529"/>
                <a:gd name="T58" fmla="*/ 487 w 493"/>
                <a:gd name="T59" fmla="*/ 144 h 529"/>
                <a:gd name="T60" fmla="*/ 487 w 493"/>
                <a:gd name="T61" fmla="*/ 120 h 529"/>
                <a:gd name="T62" fmla="*/ 481 w 493"/>
                <a:gd name="T63" fmla="*/ 96 h 529"/>
                <a:gd name="T64" fmla="*/ 457 w 493"/>
                <a:gd name="T65" fmla="*/ 108 h 529"/>
                <a:gd name="T66" fmla="*/ 451 w 493"/>
                <a:gd name="T67" fmla="*/ 78 h 529"/>
                <a:gd name="T68" fmla="*/ 427 w 493"/>
                <a:gd name="T69" fmla="*/ 0 h 529"/>
                <a:gd name="T70" fmla="*/ 361 w 493"/>
                <a:gd name="T71" fmla="*/ 60 h 529"/>
                <a:gd name="T72" fmla="*/ 324 w 493"/>
                <a:gd name="T73" fmla="*/ 84 h 529"/>
                <a:gd name="T74" fmla="*/ 306 w 493"/>
                <a:gd name="T75" fmla="*/ 84 h 529"/>
                <a:gd name="T76" fmla="*/ 282 w 493"/>
                <a:gd name="T77" fmla="*/ 120 h 529"/>
                <a:gd name="T78" fmla="*/ 264 w 493"/>
                <a:gd name="T79" fmla="*/ 144 h 529"/>
                <a:gd name="T80" fmla="*/ 210 w 493"/>
                <a:gd name="T81" fmla="*/ 150 h 529"/>
                <a:gd name="T82" fmla="*/ 186 w 493"/>
                <a:gd name="T83" fmla="*/ 241 h 529"/>
                <a:gd name="T84" fmla="*/ 6 w 493"/>
                <a:gd name="T85" fmla="*/ 241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3" h="529">
                  <a:moveTo>
                    <a:pt x="6" y="241"/>
                  </a:moveTo>
                  <a:lnTo>
                    <a:pt x="6" y="247"/>
                  </a:lnTo>
                  <a:lnTo>
                    <a:pt x="0" y="253"/>
                  </a:lnTo>
                  <a:lnTo>
                    <a:pt x="12" y="265"/>
                  </a:lnTo>
                  <a:lnTo>
                    <a:pt x="42" y="403"/>
                  </a:lnTo>
                  <a:lnTo>
                    <a:pt x="78" y="403"/>
                  </a:lnTo>
                  <a:lnTo>
                    <a:pt x="84" y="415"/>
                  </a:lnTo>
                  <a:lnTo>
                    <a:pt x="96" y="415"/>
                  </a:lnTo>
                  <a:lnTo>
                    <a:pt x="96" y="403"/>
                  </a:lnTo>
                  <a:lnTo>
                    <a:pt x="84" y="403"/>
                  </a:lnTo>
                  <a:lnTo>
                    <a:pt x="96" y="391"/>
                  </a:lnTo>
                  <a:lnTo>
                    <a:pt x="102" y="397"/>
                  </a:lnTo>
                  <a:lnTo>
                    <a:pt x="120" y="421"/>
                  </a:lnTo>
                  <a:lnTo>
                    <a:pt x="114" y="427"/>
                  </a:lnTo>
                  <a:lnTo>
                    <a:pt x="138" y="433"/>
                  </a:lnTo>
                  <a:lnTo>
                    <a:pt x="132" y="439"/>
                  </a:lnTo>
                  <a:lnTo>
                    <a:pt x="144" y="457"/>
                  </a:lnTo>
                  <a:lnTo>
                    <a:pt x="138" y="463"/>
                  </a:lnTo>
                  <a:lnTo>
                    <a:pt x="144" y="469"/>
                  </a:lnTo>
                  <a:lnTo>
                    <a:pt x="138" y="481"/>
                  </a:lnTo>
                  <a:lnTo>
                    <a:pt x="126" y="481"/>
                  </a:lnTo>
                  <a:lnTo>
                    <a:pt x="120" y="487"/>
                  </a:lnTo>
                  <a:lnTo>
                    <a:pt x="180" y="487"/>
                  </a:lnTo>
                  <a:lnTo>
                    <a:pt x="192" y="487"/>
                  </a:lnTo>
                  <a:lnTo>
                    <a:pt x="198" y="487"/>
                  </a:lnTo>
                  <a:lnTo>
                    <a:pt x="198" y="493"/>
                  </a:lnTo>
                  <a:lnTo>
                    <a:pt x="210" y="493"/>
                  </a:lnTo>
                  <a:lnTo>
                    <a:pt x="210" y="511"/>
                  </a:lnTo>
                  <a:lnTo>
                    <a:pt x="222" y="529"/>
                  </a:lnTo>
                  <a:lnTo>
                    <a:pt x="234" y="517"/>
                  </a:lnTo>
                  <a:lnTo>
                    <a:pt x="240" y="517"/>
                  </a:lnTo>
                  <a:lnTo>
                    <a:pt x="258" y="505"/>
                  </a:lnTo>
                  <a:lnTo>
                    <a:pt x="258" y="499"/>
                  </a:lnTo>
                  <a:lnTo>
                    <a:pt x="270" y="487"/>
                  </a:lnTo>
                  <a:lnTo>
                    <a:pt x="264" y="481"/>
                  </a:lnTo>
                  <a:lnTo>
                    <a:pt x="294" y="457"/>
                  </a:lnTo>
                  <a:lnTo>
                    <a:pt x="294" y="445"/>
                  </a:lnTo>
                  <a:lnTo>
                    <a:pt x="288" y="439"/>
                  </a:lnTo>
                  <a:lnTo>
                    <a:pt x="288" y="421"/>
                  </a:lnTo>
                  <a:lnTo>
                    <a:pt x="294" y="397"/>
                  </a:lnTo>
                  <a:lnTo>
                    <a:pt x="312" y="391"/>
                  </a:lnTo>
                  <a:lnTo>
                    <a:pt x="306" y="385"/>
                  </a:lnTo>
                  <a:lnTo>
                    <a:pt x="318" y="379"/>
                  </a:lnTo>
                  <a:lnTo>
                    <a:pt x="330" y="349"/>
                  </a:lnTo>
                  <a:lnTo>
                    <a:pt x="343" y="367"/>
                  </a:lnTo>
                  <a:lnTo>
                    <a:pt x="361" y="361"/>
                  </a:lnTo>
                  <a:lnTo>
                    <a:pt x="361" y="355"/>
                  </a:lnTo>
                  <a:lnTo>
                    <a:pt x="367" y="355"/>
                  </a:lnTo>
                  <a:lnTo>
                    <a:pt x="367" y="349"/>
                  </a:lnTo>
                  <a:lnTo>
                    <a:pt x="373" y="343"/>
                  </a:lnTo>
                  <a:lnTo>
                    <a:pt x="379" y="325"/>
                  </a:lnTo>
                  <a:lnTo>
                    <a:pt x="379" y="307"/>
                  </a:lnTo>
                  <a:lnTo>
                    <a:pt x="373" y="307"/>
                  </a:lnTo>
                  <a:lnTo>
                    <a:pt x="367" y="301"/>
                  </a:lnTo>
                  <a:lnTo>
                    <a:pt x="367" y="295"/>
                  </a:lnTo>
                  <a:lnTo>
                    <a:pt x="373" y="289"/>
                  </a:lnTo>
                  <a:lnTo>
                    <a:pt x="367" y="283"/>
                  </a:lnTo>
                  <a:lnTo>
                    <a:pt x="373" y="283"/>
                  </a:lnTo>
                  <a:lnTo>
                    <a:pt x="373" y="277"/>
                  </a:lnTo>
                  <a:lnTo>
                    <a:pt x="379" y="271"/>
                  </a:lnTo>
                  <a:lnTo>
                    <a:pt x="385" y="265"/>
                  </a:lnTo>
                  <a:lnTo>
                    <a:pt x="391" y="265"/>
                  </a:lnTo>
                  <a:lnTo>
                    <a:pt x="397" y="259"/>
                  </a:lnTo>
                  <a:lnTo>
                    <a:pt x="403" y="253"/>
                  </a:lnTo>
                  <a:lnTo>
                    <a:pt x="403" y="247"/>
                  </a:lnTo>
                  <a:lnTo>
                    <a:pt x="409" y="247"/>
                  </a:lnTo>
                  <a:lnTo>
                    <a:pt x="415" y="241"/>
                  </a:lnTo>
                  <a:lnTo>
                    <a:pt x="421" y="235"/>
                  </a:lnTo>
                  <a:lnTo>
                    <a:pt x="427" y="217"/>
                  </a:lnTo>
                  <a:lnTo>
                    <a:pt x="433" y="217"/>
                  </a:lnTo>
                  <a:lnTo>
                    <a:pt x="439" y="223"/>
                  </a:lnTo>
                  <a:lnTo>
                    <a:pt x="445" y="223"/>
                  </a:lnTo>
                  <a:lnTo>
                    <a:pt x="463" y="205"/>
                  </a:lnTo>
                  <a:lnTo>
                    <a:pt x="463" y="217"/>
                  </a:lnTo>
                  <a:lnTo>
                    <a:pt x="469" y="211"/>
                  </a:lnTo>
                  <a:lnTo>
                    <a:pt x="469" y="205"/>
                  </a:lnTo>
                  <a:lnTo>
                    <a:pt x="475" y="205"/>
                  </a:lnTo>
                  <a:lnTo>
                    <a:pt x="475" y="199"/>
                  </a:lnTo>
                  <a:lnTo>
                    <a:pt x="469" y="205"/>
                  </a:lnTo>
                  <a:lnTo>
                    <a:pt x="481" y="193"/>
                  </a:lnTo>
                  <a:lnTo>
                    <a:pt x="487" y="181"/>
                  </a:lnTo>
                  <a:lnTo>
                    <a:pt x="481" y="175"/>
                  </a:lnTo>
                  <a:lnTo>
                    <a:pt x="487" y="162"/>
                  </a:lnTo>
                  <a:lnTo>
                    <a:pt x="481" y="162"/>
                  </a:lnTo>
                  <a:lnTo>
                    <a:pt x="481" y="150"/>
                  </a:lnTo>
                  <a:lnTo>
                    <a:pt x="481" y="144"/>
                  </a:lnTo>
                  <a:lnTo>
                    <a:pt x="469" y="138"/>
                  </a:lnTo>
                  <a:lnTo>
                    <a:pt x="469" y="132"/>
                  </a:lnTo>
                  <a:lnTo>
                    <a:pt x="481" y="138"/>
                  </a:lnTo>
                  <a:lnTo>
                    <a:pt x="487" y="144"/>
                  </a:lnTo>
                  <a:lnTo>
                    <a:pt x="487" y="138"/>
                  </a:lnTo>
                  <a:lnTo>
                    <a:pt x="493" y="144"/>
                  </a:lnTo>
                  <a:lnTo>
                    <a:pt x="487" y="120"/>
                  </a:lnTo>
                  <a:lnTo>
                    <a:pt x="493" y="120"/>
                  </a:lnTo>
                  <a:lnTo>
                    <a:pt x="487" y="108"/>
                  </a:lnTo>
                  <a:lnTo>
                    <a:pt x="481" y="96"/>
                  </a:lnTo>
                  <a:lnTo>
                    <a:pt x="475" y="102"/>
                  </a:lnTo>
                  <a:lnTo>
                    <a:pt x="469" y="102"/>
                  </a:lnTo>
                  <a:lnTo>
                    <a:pt x="457" y="108"/>
                  </a:lnTo>
                  <a:lnTo>
                    <a:pt x="451" y="90"/>
                  </a:lnTo>
                  <a:lnTo>
                    <a:pt x="445" y="84"/>
                  </a:lnTo>
                  <a:lnTo>
                    <a:pt x="451" y="78"/>
                  </a:lnTo>
                  <a:lnTo>
                    <a:pt x="451" y="72"/>
                  </a:lnTo>
                  <a:lnTo>
                    <a:pt x="463" y="66"/>
                  </a:lnTo>
                  <a:lnTo>
                    <a:pt x="427" y="0"/>
                  </a:lnTo>
                  <a:lnTo>
                    <a:pt x="379" y="60"/>
                  </a:lnTo>
                  <a:lnTo>
                    <a:pt x="367" y="66"/>
                  </a:lnTo>
                  <a:lnTo>
                    <a:pt x="361" y="60"/>
                  </a:lnTo>
                  <a:lnTo>
                    <a:pt x="343" y="66"/>
                  </a:lnTo>
                  <a:lnTo>
                    <a:pt x="318" y="72"/>
                  </a:lnTo>
                  <a:lnTo>
                    <a:pt x="324" y="84"/>
                  </a:lnTo>
                  <a:lnTo>
                    <a:pt x="318" y="84"/>
                  </a:lnTo>
                  <a:lnTo>
                    <a:pt x="312" y="84"/>
                  </a:lnTo>
                  <a:lnTo>
                    <a:pt x="306" y="84"/>
                  </a:lnTo>
                  <a:lnTo>
                    <a:pt x="288" y="90"/>
                  </a:lnTo>
                  <a:lnTo>
                    <a:pt x="294" y="108"/>
                  </a:lnTo>
                  <a:lnTo>
                    <a:pt x="282" y="120"/>
                  </a:lnTo>
                  <a:lnTo>
                    <a:pt x="276" y="114"/>
                  </a:lnTo>
                  <a:lnTo>
                    <a:pt x="270" y="120"/>
                  </a:lnTo>
                  <a:lnTo>
                    <a:pt x="264" y="144"/>
                  </a:lnTo>
                  <a:lnTo>
                    <a:pt x="252" y="156"/>
                  </a:lnTo>
                  <a:lnTo>
                    <a:pt x="222" y="156"/>
                  </a:lnTo>
                  <a:lnTo>
                    <a:pt x="210" y="150"/>
                  </a:lnTo>
                  <a:lnTo>
                    <a:pt x="198" y="187"/>
                  </a:lnTo>
                  <a:lnTo>
                    <a:pt x="198" y="217"/>
                  </a:lnTo>
                  <a:lnTo>
                    <a:pt x="186" y="241"/>
                  </a:lnTo>
                  <a:lnTo>
                    <a:pt x="156" y="253"/>
                  </a:lnTo>
                  <a:lnTo>
                    <a:pt x="108" y="253"/>
                  </a:lnTo>
                  <a:lnTo>
                    <a:pt x="6" y="241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8" name="Freeform 47"/>
            <p:cNvSpPr>
              <a:spLocks/>
            </p:cNvSpPr>
            <p:nvPr/>
          </p:nvSpPr>
          <p:spPr bwMode="auto">
            <a:xfrm>
              <a:off x="3413127" y="1797845"/>
              <a:ext cx="9525" cy="952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6 h 6"/>
                <a:gd name="T4" fmla="*/ 0 w 6"/>
                <a:gd name="T5" fmla="*/ 6 h 6"/>
                <a:gd name="T6" fmla="*/ 6 w 6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9" name="Freeform 48"/>
            <p:cNvSpPr>
              <a:spLocks/>
            </p:cNvSpPr>
            <p:nvPr/>
          </p:nvSpPr>
          <p:spPr bwMode="auto">
            <a:xfrm>
              <a:off x="3251200" y="2151857"/>
              <a:ext cx="0" cy="9526"/>
            </a:xfrm>
            <a:custGeom>
              <a:avLst/>
              <a:gdLst>
                <a:gd name="T0" fmla="*/ 0 h 6"/>
                <a:gd name="T1" fmla="*/ 6 h 6"/>
                <a:gd name="T2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0" name="Freeform 49"/>
            <p:cNvSpPr>
              <a:spLocks/>
            </p:cNvSpPr>
            <p:nvPr/>
          </p:nvSpPr>
          <p:spPr bwMode="auto">
            <a:xfrm>
              <a:off x="3403600" y="1845469"/>
              <a:ext cx="0" cy="9526"/>
            </a:xfrm>
            <a:custGeom>
              <a:avLst/>
              <a:gdLst>
                <a:gd name="T0" fmla="*/ 0 h 6"/>
                <a:gd name="T1" fmla="*/ 6 h 6"/>
                <a:gd name="T2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" name="Freeform 50"/>
            <p:cNvSpPr>
              <a:spLocks/>
            </p:cNvSpPr>
            <p:nvPr/>
          </p:nvSpPr>
          <p:spPr bwMode="auto">
            <a:xfrm>
              <a:off x="3232152" y="2094707"/>
              <a:ext cx="9525" cy="9526"/>
            </a:xfrm>
            <a:custGeom>
              <a:avLst/>
              <a:gdLst>
                <a:gd name="T0" fmla="*/ 0 w 6"/>
                <a:gd name="T1" fmla="*/ 6 h 6"/>
                <a:gd name="T2" fmla="*/ 6 w 6"/>
                <a:gd name="T3" fmla="*/ 6 h 6"/>
                <a:gd name="T4" fmla="*/ 6 w 6"/>
                <a:gd name="T5" fmla="*/ 0 h 6"/>
                <a:gd name="T6" fmla="*/ 0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" name="Freeform 51"/>
            <p:cNvSpPr>
              <a:spLocks/>
            </p:cNvSpPr>
            <p:nvPr/>
          </p:nvSpPr>
          <p:spPr bwMode="auto">
            <a:xfrm>
              <a:off x="3413127" y="1826419"/>
              <a:ext cx="9525" cy="0"/>
            </a:xfrm>
            <a:custGeom>
              <a:avLst/>
              <a:gdLst>
                <a:gd name="T0" fmla="*/ 0 w 6"/>
                <a:gd name="T1" fmla="*/ 6 w 6"/>
                <a:gd name="T2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Freeform 52"/>
            <p:cNvSpPr>
              <a:spLocks/>
            </p:cNvSpPr>
            <p:nvPr/>
          </p:nvSpPr>
          <p:spPr bwMode="auto">
            <a:xfrm>
              <a:off x="2925763" y="2037558"/>
              <a:ext cx="1963738" cy="1020764"/>
            </a:xfrm>
            <a:custGeom>
              <a:avLst/>
              <a:gdLst>
                <a:gd name="T0" fmla="*/ 829 w 1237"/>
                <a:gd name="T1" fmla="*/ 378 h 643"/>
                <a:gd name="T2" fmla="*/ 1129 w 1237"/>
                <a:gd name="T3" fmla="*/ 498 h 643"/>
                <a:gd name="T4" fmla="*/ 1183 w 1237"/>
                <a:gd name="T5" fmla="*/ 462 h 643"/>
                <a:gd name="T6" fmla="*/ 1225 w 1237"/>
                <a:gd name="T7" fmla="*/ 444 h 643"/>
                <a:gd name="T8" fmla="*/ 1225 w 1237"/>
                <a:gd name="T9" fmla="*/ 402 h 643"/>
                <a:gd name="T10" fmla="*/ 1171 w 1237"/>
                <a:gd name="T11" fmla="*/ 306 h 643"/>
                <a:gd name="T12" fmla="*/ 1135 w 1237"/>
                <a:gd name="T13" fmla="*/ 294 h 643"/>
                <a:gd name="T14" fmla="*/ 1117 w 1237"/>
                <a:gd name="T15" fmla="*/ 342 h 643"/>
                <a:gd name="T16" fmla="*/ 1057 w 1237"/>
                <a:gd name="T17" fmla="*/ 372 h 643"/>
                <a:gd name="T18" fmla="*/ 1051 w 1237"/>
                <a:gd name="T19" fmla="*/ 342 h 643"/>
                <a:gd name="T20" fmla="*/ 1069 w 1237"/>
                <a:gd name="T21" fmla="*/ 318 h 643"/>
                <a:gd name="T22" fmla="*/ 1033 w 1237"/>
                <a:gd name="T23" fmla="*/ 312 h 643"/>
                <a:gd name="T24" fmla="*/ 979 w 1237"/>
                <a:gd name="T25" fmla="*/ 300 h 643"/>
                <a:gd name="T26" fmla="*/ 925 w 1237"/>
                <a:gd name="T27" fmla="*/ 276 h 643"/>
                <a:gd name="T28" fmla="*/ 901 w 1237"/>
                <a:gd name="T29" fmla="*/ 270 h 643"/>
                <a:gd name="T30" fmla="*/ 895 w 1237"/>
                <a:gd name="T31" fmla="*/ 258 h 643"/>
                <a:gd name="T32" fmla="*/ 931 w 1237"/>
                <a:gd name="T33" fmla="*/ 216 h 643"/>
                <a:gd name="T34" fmla="*/ 859 w 1237"/>
                <a:gd name="T35" fmla="*/ 228 h 643"/>
                <a:gd name="T36" fmla="*/ 847 w 1237"/>
                <a:gd name="T37" fmla="*/ 204 h 643"/>
                <a:gd name="T38" fmla="*/ 769 w 1237"/>
                <a:gd name="T39" fmla="*/ 198 h 643"/>
                <a:gd name="T40" fmla="*/ 727 w 1237"/>
                <a:gd name="T41" fmla="*/ 192 h 643"/>
                <a:gd name="T42" fmla="*/ 709 w 1237"/>
                <a:gd name="T43" fmla="*/ 180 h 643"/>
                <a:gd name="T44" fmla="*/ 607 w 1237"/>
                <a:gd name="T45" fmla="*/ 180 h 643"/>
                <a:gd name="T46" fmla="*/ 643 w 1237"/>
                <a:gd name="T47" fmla="*/ 108 h 643"/>
                <a:gd name="T48" fmla="*/ 697 w 1237"/>
                <a:gd name="T49" fmla="*/ 48 h 643"/>
                <a:gd name="T50" fmla="*/ 643 w 1237"/>
                <a:gd name="T51" fmla="*/ 66 h 643"/>
                <a:gd name="T52" fmla="*/ 577 w 1237"/>
                <a:gd name="T53" fmla="*/ 132 h 643"/>
                <a:gd name="T54" fmla="*/ 493 w 1237"/>
                <a:gd name="T55" fmla="*/ 192 h 643"/>
                <a:gd name="T56" fmla="*/ 511 w 1237"/>
                <a:gd name="T57" fmla="*/ 156 h 643"/>
                <a:gd name="T58" fmla="*/ 439 w 1237"/>
                <a:gd name="T59" fmla="*/ 102 h 643"/>
                <a:gd name="T60" fmla="*/ 343 w 1237"/>
                <a:gd name="T61" fmla="*/ 132 h 643"/>
                <a:gd name="T62" fmla="*/ 319 w 1237"/>
                <a:gd name="T63" fmla="*/ 150 h 643"/>
                <a:gd name="T64" fmla="*/ 289 w 1237"/>
                <a:gd name="T65" fmla="*/ 96 h 643"/>
                <a:gd name="T66" fmla="*/ 289 w 1237"/>
                <a:gd name="T67" fmla="*/ 96 h 643"/>
                <a:gd name="T68" fmla="*/ 277 w 1237"/>
                <a:gd name="T69" fmla="*/ 24 h 643"/>
                <a:gd name="T70" fmla="*/ 241 w 1237"/>
                <a:gd name="T71" fmla="*/ 36 h 643"/>
                <a:gd name="T72" fmla="*/ 217 w 1237"/>
                <a:gd name="T73" fmla="*/ 126 h 643"/>
                <a:gd name="T74" fmla="*/ 187 w 1237"/>
                <a:gd name="T75" fmla="*/ 96 h 643"/>
                <a:gd name="T76" fmla="*/ 144 w 1237"/>
                <a:gd name="T77" fmla="*/ 72 h 643"/>
                <a:gd name="T78" fmla="*/ 102 w 1237"/>
                <a:gd name="T79" fmla="*/ 162 h 643"/>
                <a:gd name="T80" fmla="*/ 72 w 1237"/>
                <a:gd name="T81" fmla="*/ 228 h 643"/>
                <a:gd name="T82" fmla="*/ 18 w 1237"/>
                <a:gd name="T83" fmla="*/ 294 h 643"/>
                <a:gd name="T84" fmla="*/ 12 w 1237"/>
                <a:gd name="T85" fmla="*/ 348 h 643"/>
                <a:gd name="T86" fmla="*/ 48 w 1237"/>
                <a:gd name="T87" fmla="*/ 384 h 643"/>
                <a:gd name="T88" fmla="*/ 96 w 1237"/>
                <a:gd name="T89" fmla="*/ 426 h 643"/>
                <a:gd name="T90" fmla="*/ 102 w 1237"/>
                <a:gd name="T91" fmla="*/ 444 h 643"/>
                <a:gd name="T92" fmla="*/ 138 w 1237"/>
                <a:gd name="T93" fmla="*/ 486 h 643"/>
                <a:gd name="T94" fmla="*/ 223 w 1237"/>
                <a:gd name="T95" fmla="*/ 522 h 643"/>
                <a:gd name="T96" fmla="*/ 247 w 1237"/>
                <a:gd name="T97" fmla="*/ 583 h 643"/>
                <a:gd name="T98" fmla="*/ 277 w 1237"/>
                <a:gd name="T99" fmla="*/ 619 h 643"/>
                <a:gd name="T100" fmla="*/ 361 w 1237"/>
                <a:gd name="T101" fmla="*/ 613 h 643"/>
                <a:gd name="T102" fmla="*/ 409 w 1237"/>
                <a:gd name="T103" fmla="*/ 516 h 643"/>
                <a:gd name="T104" fmla="*/ 343 w 1237"/>
                <a:gd name="T105" fmla="*/ 522 h 643"/>
                <a:gd name="T106" fmla="*/ 403 w 1237"/>
                <a:gd name="T107" fmla="*/ 462 h 643"/>
                <a:gd name="T108" fmla="*/ 409 w 1237"/>
                <a:gd name="T109" fmla="*/ 354 h 643"/>
                <a:gd name="T110" fmla="*/ 487 w 1237"/>
                <a:gd name="T111" fmla="*/ 402 h 643"/>
                <a:gd name="T112" fmla="*/ 553 w 1237"/>
                <a:gd name="T113" fmla="*/ 420 h 643"/>
                <a:gd name="T114" fmla="*/ 631 w 1237"/>
                <a:gd name="T115" fmla="*/ 306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37" h="643">
                  <a:moveTo>
                    <a:pt x="733" y="318"/>
                  </a:moveTo>
                  <a:lnTo>
                    <a:pt x="745" y="312"/>
                  </a:lnTo>
                  <a:lnTo>
                    <a:pt x="757" y="312"/>
                  </a:lnTo>
                  <a:lnTo>
                    <a:pt x="769" y="312"/>
                  </a:lnTo>
                  <a:lnTo>
                    <a:pt x="811" y="360"/>
                  </a:lnTo>
                  <a:lnTo>
                    <a:pt x="829" y="378"/>
                  </a:lnTo>
                  <a:lnTo>
                    <a:pt x="955" y="462"/>
                  </a:lnTo>
                  <a:lnTo>
                    <a:pt x="1039" y="516"/>
                  </a:lnTo>
                  <a:lnTo>
                    <a:pt x="1093" y="510"/>
                  </a:lnTo>
                  <a:lnTo>
                    <a:pt x="1099" y="498"/>
                  </a:lnTo>
                  <a:lnTo>
                    <a:pt x="1123" y="492"/>
                  </a:lnTo>
                  <a:lnTo>
                    <a:pt x="1129" y="498"/>
                  </a:lnTo>
                  <a:lnTo>
                    <a:pt x="1135" y="492"/>
                  </a:lnTo>
                  <a:lnTo>
                    <a:pt x="1141" y="498"/>
                  </a:lnTo>
                  <a:lnTo>
                    <a:pt x="1147" y="492"/>
                  </a:lnTo>
                  <a:lnTo>
                    <a:pt x="1159" y="474"/>
                  </a:lnTo>
                  <a:lnTo>
                    <a:pt x="1171" y="474"/>
                  </a:lnTo>
                  <a:lnTo>
                    <a:pt x="1183" y="462"/>
                  </a:lnTo>
                  <a:lnTo>
                    <a:pt x="1195" y="474"/>
                  </a:lnTo>
                  <a:lnTo>
                    <a:pt x="1201" y="468"/>
                  </a:lnTo>
                  <a:lnTo>
                    <a:pt x="1207" y="474"/>
                  </a:lnTo>
                  <a:lnTo>
                    <a:pt x="1225" y="468"/>
                  </a:lnTo>
                  <a:lnTo>
                    <a:pt x="1225" y="450"/>
                  </a:lnTo>
                  <a:lnTo>
                    <a:pt x="1225" y="444"/>
                  </a:lnTo>
                  <a:lnTo>
                    <a:pt x="1207" y="426"/>
                  </a:lnTo>
                  <a:lnTo>
                    <a:pt x="1207" y="420"/>
                  </a:lnTo>
                  <a:lnTo>
                    <a:pt x="1213" y="420"/>
                  </a:lnTo>
                  <a:lnTo>
                    <a:pt x="1207" y="408"/>
                  </a:lnTo>
                  <a:lnTo>
                    <a:pt x="1225" y="408"/>
                  </a:lnTo>
                  <a:lnTo>
                    <a:pt x="1225" y="402"/>
                  </a:lnTo>
                  <a:lnTo>
                    <a:pt x="1231" y="390"/>
                  </a:lnTo>
                  <a:lnTo>
                    <a:pt x="1237" y="396"/>
                  </a:lnTo>
                  <a:lnTo>
                    <a:pt x="1231" y="378"/>
                  </a:lnTo>
                  <a:lnTo>
                    <a:pt x="1213" y="342"/>
                  </a:lnTo>
                  <a:lnTo>
                    <a:pt x="1201" y="330"/>
                  </a:lnTo>
                  <a:lnTo>
                    <a:pt x="1171" y="306"/>
                  </a:lnTo>
                  <a:lnTo>
                    <a:pt x="1159" y="288"/>
                  </a:lnTo>
                  <a:lnTo>
                    <a:pt x="1153" y="282"/>
                  </a:lnTo>
                  <a:lnTo>
                    <a:pt x="1147" y="288"/>
                  </a:lnTo>
                  <a:lnTo>
                    <a:pt x="1147" y="294"/>
                  </a:lnTo>
                  <a:lnTo>
                    <a:pt x="1141" y="294"/>
                  </a:lnTo>
                  <a:lnTo>
                    <a:pt x="1135" y="294"/>
                  </a:lnTo>
                  <a:lnTo>
                    <a:pt x="1129" y="288"/>
                  </a:lnTo>
                  <a:lnTo>
                    <a:pt x="1123" y="294"/>
                  </a:lnTo>
                  <a:lnTo>
                    <a:pt x="1117" y="324"/>
                  </a:lnTo>
                  <a:lnTo>
                    <a:pt x="1111" y="336"/>
                  </a:lnTo>
                  <a:lnTo>
                    <a:pt x="1117" y="336"/>
                  </a:lnTo>
                  <a:lnTo>
                    <a:pt x="1117" y="342"/>
                  </a:lnTo>
                  <a:lnTo>
                    <a:pt x="1111" y="360"/>
                  </a:lnTo>
                  <a:lnTo>
                    <a:pt x="1087" y="366"/>
                  </a:lnTo>
                  <a:lnTo>
                    <a:pt x="1081" y="360"/>
                  </a:lnTo>
                  <a:lnTo>
                    <a:pt x="1075" y="354"/>
                  </a:lnTo>
                  <a:lnTo>
                    <a:pt x="1063" y="360"/>
                  </a:lnTo>
                  <a:lnTo>
                    <a:pt x="1057" y="372"/>
                  </a:lnTo>
                  <a:lnTo>
                    <a:pt x="1045" y="378"/>
                  </a:lnTo>
                  <a:lnTo>
                    <a:pt x="1033" y="360"/>
                  </a:lnTo>
                  <a:lnTo>
                    <a:pt x="1039" y="354"/>
                  </a:lnTo>
                  <a:lnTo>
                    <a:pt x="1039" y="348"/>
                  </a:lnTo>
                  <a:lnTo>
                    <a:pt x="1051" y="348"/>
                  </a:lnTo>
                  <a:lnTo>
                    <a:pt x="1051" y="342"/>
                  </a:lnTo>
                  <a:lnTo>
                    <a:pt x="1057" y="348"/>
                  </a:lnTo>
                  <a:lnTo>
                    <a:pt x="1063" y="330"/>
                  </a:lnTo>
                  <a:lnTo>
                    <a:pt x="1057" y="324"/>
                  </a:lnTo>
                  <a:lnTo>
                    <a:pt x="1063" y="324"/>
                  </a:lnTo>
                  <a:lnTo>
                    <a:pt x="1069" y="324"/>
                  </a:lnTo>
                  <a:lnTo>
                    <a:pt x="1069" y="318"/>
                  </a:lnTo>
                  <a:lnTo>
                    <a:pt x="1051" y="312"/>
                  </a:lnTo>
                  <a:lnTo>
                    <a:pt x="1039" y="312"/>
                  </a:lnTo>
                  <a:lnTo>
                    <a:pt x="1033" y="318"/>
                  </a:lnTo>
                  <a:lnTo>
                    <a:pt x="1039" y="324"/>
                  </a:lnTo>
                  <a:lnTo>
                    <a:pt x="1033" y="324"/>
                  </a:lnTo>
                  <a:lnTo>
                    <a:pt x="1033" y="312"/>
                  </a:lnTo>
                  <a:lnTo>
                    <a:pt x="1027" y="312"/>
                  </a:lnTo>
                  <a:lnTo>
                    <a:pt x="1021" y="312"/>
                  </a:lnTo>
                  <a:lnTo>
                    <a:pt x="1015" y="312"/>
                  </a:lnTo>
                  <a:lnTo>
                    <a:pt x="1003" y="312"/>
                  </a:lnTo>
                  <a:lnTo>
                    <a:pt x="991" y="318"/>
                  </a:lnTo>
                  <a:lnTo>
                    <a:pt x="979" y="300"/>
                  </a:lnTo>
                  <a:lnTo>
                    <a:pt x="973" y="294"/>
                  </a:lnTo>
                  <a:lnTo>
                    <a:pt x="967" y="288"/>
                  </a:lnTo>
                  <a:lnTo>
                    <a:pt x="955" y="288"/>
                  </a:lnTo>
                  <a:lnTo>
                    <a:pt x="943" y="276"/>
                  </a:lnTo>
                  <a:lnTo>
                    <a:pt x="931" y="282"/>
                  </a:lnTo>
                  <a:lnTo>
                    <a:pt x="925" y="276"/>
                  </a:lnTo>
                  <a:lnTo>
                    <a:pt x="907" y="294"/>
                  </a:lnTo>
                  <a:lnTo>
                    <a:pt x="907" y="288"/>
                  </a:lnTo>
                  <a:lnTo>
                    <a:pt x="907" y="282"/>
                  </a:lnTo>
                  <a:lnTo>
                    <a:pt x="901" y="282"/>
                  </a:lnTo>
                  <a:lnTo>
                    <a:pt x="895" y="276"/>
                  </a:lnTo>
                  <a:lnTo>
                    <a:pt x="901" y="270"/>
                  </a:lnTo>
                  <a:lnTo>
                    <a:pt x="889" y="276"/>
                  </a:lnTo>
                  <a:lnTo>
                    <a:pt x="877" y="258"/>
                  </a:lnTo>
                  <a:lnTo>
                    <a:pt x="877" y="252"/>
                  </a:lnTo>
                  <a:lnTo>
                    <a:pt x="889" y="252"/>
                  </a:lnTo>
                  <a:lnTo>
                    <a:pt x="889" y="264"/>
                  </a:lnTo>
                  <a:lnTo>
                    <a:pt x="895" y="258"/>
                  </a:lnTo>
                  <a:lnTo>
                    <a:pt x="901" y="246"/>
                  </a:lnTo>
                  <a:lnTo>
                    <a:pt x="901" y="240"/>
                  </a:lnTo>
                  <a:lnTo>
                    <a:pt x="925" y="228"/>
                  </a:lnTo>
                  <a:lnTo>
                    <a:pt x="919" y="222"/>
                  </a:lnTo>
                  <a:lnTo>
                    <a:pt x="949" y="228"/>
                  </a:lnTo>
                  <a:lnTo>
                    <a:pt x="931" y="216"/>
                  </a:lnTo>
                  <a:lnTo>
                    <a:pt x="889" y="210"/>
                  </a:lnTo>
                  <a:lnTo>
                    <a:pt x="877" y="210"/>
                  </a:lnTo>
                  <a:lnTo>
                    <a:pt x="883" y="216"/>
                  </a:lnTo>
                  <a:lnTo>
                    <a:pt x="877" y="216"/>
                  </a:lnTo>
                  <a:lnTo>
                    <a:pt x="871" y="228"/>
                  </a:lnTo>
                  <a:lnTo>
                    <a:pt x="859" y="228"/>
                  </a:lnTo>
                  <a:lnTo>
                    <a:pt x="853" y="228"/>
                  </a:lnTo>
                  <a:lnTo>
                    <a:pt x="859" y="222"/>
                  </a:lnTo>
                  <a:lnTo>
                    <a:pt x="859" y="216"/>
                  </a:lnTo>
                  <a:lnTo>
                    <a:pt x="859" y="210"/>
                  </a:lnTo>
                  <a:lnTo>
                    <a:pt x="865" y="210"/>
                  </a:lnTo>
                  <a:lnTo>
                    <a:pt x="847" y="204"/>
                  </a:lnTo>
                  <a:lnTo>
                    <a:pt x="841" y="204"/>
                  </a:lnTo>
                  <a:lnTo>
                    <a:pt x="817" y="198"/>
                  </a:lnTo>
                  <a:lnTo>
                    <a:pt x="805" y="192"/>
                  </a:lnTo>
                  <a:lnTo>
                    <a:pt x="781" y="198"/>
                  </a:lnTo>
                  <a:lnTo>
                    <a:pt x="775" y="198"/>
                  </a:lnTo>
                  <a:lnTo>
                    <a:pt x="769" y="198"/>
                  </a:lnTo>
                  <a:lnTo>
                    <a:pt x="781" y="198"/>
                  </a:lnTo>
                  <a:lnTo>
                    <a:pt x="757" y="198"/>
                  </a:lnTo>
                  <a:lnTo>
                    <a:pt x="745" y="186"/>
                  </a:lnTo>
                  <a:lnTo>
                    <a:pt x="739" y="174"/>
                  </a:lnTo>
                  <a:lnTo>
                    <a:pt x="733" y="186"/>
                  </a:lnTo>
                  <a:lnTo>
                    <a:pt x="727" y="192"/>
                  </a:lnTo>
                  <a:lnTo>
                    <a:pt x="727" y="204"/>
                  </a:lnTo>
                  <a:lnTo>
                    <a:pt x="721" y="192"/>
                  </a:lnTo>
                  <a:lnTo>
                    <a:pt x="715" y="192"/>
                  </a:lnTo>
                  <a:lnTo>
                    <a:pt x="715" y="180"/>
                  </a:lnTo>
                  <a:lnTo>
                    <a:pt x="703" y="180"/>
                  </a:lnTo>
                  <a:lnTo>
                    <a:pt x="709" y="180"/>
                  </a:lnTo>
                  <a:lnTo>
                    <a:pt x="697" y="180"/>
                  </a:lnTo>
                  <a:lnTo>
                    <a:pt x="661" y="210"/>
                  </a:lnTo>
                  <a:lnTo>
                    <a:pt x="643" y="216"/>
                  </a:lnTo>
                  <a:lnTo>
                    <a:pt x="613" y="198"/>
                  </a:lnTo>
                  <a:lnTo>
                    <a:pt x="619" y="192"/>
                  </a:lnTo>
                  <a:lnTo>
                    <a:pt x="607" y="180"/>
                  </a:lnTo>
                  <a:lnTo>
                    <a:pt x="607" y="162"/>
                  </a:lnTo>
                  <a:lnTo>
                    <a:pt x="607" y="156"/>
                  </a:lnTo>
                  <a:lnTo>
                    <a:pt x="613" y="126"/>
                  </a:lnTo>
                  <a:lnTo>
                    <a:pt x="619" y="120"/>
                  </a:lnTo>
                  <a:lnTo>
                    <a:pt x="643" y="114"/>
                  </a:lnTo>
                  <a:lnTo>
                    <a:pt x="643" y="108"/>
                  </a:lnTo>
                  <a:lnTo>
                    <a:pt x="661" y="114"/>
                  </a:lnTo>
                  <a:lnTo>
                    <a:pt x="685" y="138"/>
                  </a:lnTo>
                  <a:lnTo>
                    <a:pt x="697" y="114"/>
                  </a:lnTo>
                  <a:lnTo>
                    <a:pt x="697" y="102"/>
                  </a:lnTo>
                  <a:lnTo>
                    <a:pt x="709" y="72"/>
                  </a:lnTo>
                  <a:lnTo>
                    <a:pt x="697" y="48"/>
                  </a:lnTo>
                  <a:lnTo>
                    <a:pt x="679" y="36"/>
                  </a:lnTo>
                  <a:lnTo>
                    <a:pt x="667" y="6"/>
                  </a:lnTo>
                  <a:lnTo>
                    <a:pt x="667" y="0"/>
                  </a:lnTo>
                  <a:lnTo>
                    <a:pt x="655" y="48"/>
                  </a:lnTo>
                  <a:lnTo>
                    <a:pt x="643" y="60"/>
                  </a:lnTo>
                  <a:lnTo>
                    <a:pt x="643" y="66"/>
                  </a:lnTo>
                  <a:lnTo>
                    <a:pt x="637" y="66"/>
                  </a:lnTo>
                  <a:lnTo>
                    <a:pt x="619" y="78"/>
                  </a:lnTo>
                  <a:lnTo>
                    <a:pt x="577" y="96"/>
                  </a:lnTo>
                  <a:lnTo>
                    <a:pt x="577" y="102"/>
                  </a:lnTo>
                  <a:lnTo>
                    <a:pt x="583" y="114"/>
                  </a:lnTo>
                  <a:lnTo>
                    <a:pt x="577" y="132"/>
                  </a:lnTo>
                  <a:lnTo>
                    <a:pt x="565" y="144"/>
                  </a:lnTo>
                  <a:lnTo>
                    <a:pt x="559" y="144"/>
                  </a:lnTo>
                  <a:lnTo>
                    <a:pt x="559" y="156"/>
                  </a:lnTo>
                  <a:lnTo>
                    <a:pt x="529" y="162"/>
                  </a:lnTo>
                  <a:lnTo>
                    <a:pt x="517" y="168"/>
                  </a:lnTo>
                  <a:lnTo>
                    <a:pt x="493" y="192"/>
                  </a:lnTo>
                  <a:lnTo>
                    <a:pt x="511" y="162"/>
                  </a:lnTo>
                  <a:lnTo>
                    <a:pt x="499" y="156"/>
                  </a:lnTo>
                  <a:lnTo>
                    <a:pt x="493" y="162"/>
                  </a:lnTo>
                  <a:lnTo>
                    <a:pt x="487" y="168"/>
                  </a:lnTo>
                  <a:lnTo>
                    <a:pt x="493" y="156"/>
                  </a:lnTo>
                  <a:lnTo>
                    <a:pt x="511" y="156"/>
                  </a:lnTo>
                  <a:lnTo>
                    <a:pt x="511" y="138"/>
                  </a:lnTo>
                  <a:lnTo>
                    <a:pt x="493" y="120"/>
                  </a:lnTo>
                  <a:lnTo>
                    <a:pt x="499" y="114"/>
                  </a:lnTo>
                  <a:lnTo>
                    <a:pt x="493" y="102"/>
                  </a:lnTo>
                  <a:lnTo>
                    <a:pt x="451" y="108"/>
                  </a:lnTo>
                  <a:lnTo>
                    <a:pt x="439" y="102"/>
                  </a:lnTo>
                  <a:lnTo>
                    <a:pt x="427" y="96"/>
                  </a:lnTo>
                  <a:lnTo>
                    <a:pt x="409" y="96"/>
                  </a:lnTo>
                  <a:lnTo>
                    <a:pt x="379" y="90"/>
                  </a:lnTo>
                  <a:lnTo>
                    <a:pt x="367" y="90"/>
                  </a:lnTo>
                  <a:lnTo>
                    <a:pt x="355" y="102"/>
                  </a:lnTo>
                  <a:lnTo>
                    <a:pt x="343" y="132"/>
                  </a:lnTo>
                  <a:lnTo>
                    <a:pt x="331" y="156"/>
                  </a:lnTo>
                  <a:lnTo>
                    <a:pt x="325" y="156"/>
                  </a:lnTo>
                  <a:lnTo>
                    <a:pt x="325" y="150"/>
                  </a:lnTo>
                  <a:lnTo>
                    <a:pt x="325" y="144"/>
                  </a:lnTo>
                  <a:lnTo>
                    <a:pt x="319" y="156"/>
                  </a:lnTo>
                  <a:lnTo>
                    <a:pt x="319" y="150"/>
                  </a:lnTo>
                  <a:lnTo>
                    <a:pt x="313" y="150"/>
                  </a:lnTo>
                  <a:lnTo>
                    <a:pt x="307" y="144"/>
                  </a:lnTo>
                  <a:lnTo>
                    <a:pt x="307" y="150"/>
                  </a:lnTo>
                  <a:lnTo>
                    <a:pt x="301" y="144"/>
                  </a:lnTo>
                  <a:lnTo>
                    <a:pt x="295" y="114"/>
                  </a:lnTo>
                  <a:lnTo>
                    <a:pt x="289" y="96"/>
                  </a:lnTo>
                  <a:lnTo>
                    <a:pt x="283" y="96"/>
                  </a:lnTo>
                  <a:lnTo>
                    <a:pt x="277" y="90"/>
                  </a:lnTo>
                  <a:lnTo>
                    <a:pt x="265" y="96"/>
                  </a:lnTo>
                  <a:lnTo>
                    <a:pt x="277" y="90"/>
                  </a:lnTo>
                  <a:lnTo>
                    <a:pt x="283" y="90"/>
                  </a:lnTo>
                  <a:lnTo>
                    <a:pt x="289" y="96"/>
                  </a:lnTo>
                  <a:lnTo>
                    <a:pt x="289" y="84"/>
                  </a:lnTo>
                  <a:lnTo>
                    <a:pt x="283" y="78"/>
                  </a:lnTo>
                  <a:lnTo>
                    <a:pt x="283" y="66"/>
                  </a:lnTo>
                  <a:lnTo>
                    <a:pt x="289" y="54"/>
                  </a:lnTo>
                  <a:lnTo>
                    <a:pt x="283" y="30"/>
                  </a:lnTo>
                  <a:lnTo>
                    <a:pt x="277" y="24"/>
                  </a:lnTo>
                  <a:lnTo>
                    <a:pt x="271" y="36"/>
                  </a:lnTo>
                  <a:lnTo>
                    <a:pt x="265" y="36"/>
                  </a:lnTo>
                  <a:lnTo>
                    <a:pt x="253" y="30"/>
                  </a:lnTo>
                  <a:lnTo>
                    <a:pt x="247" y="30"/>
                  </a:lnTo>
                  <a:lnTo>
                    <a:pt x="247" y="36"/>
                  </a:lnTo>
                  <a:lnTo>
                    <a:pt x="241" y="36"/>
                  </a:lnTo>
                  <a:lnTo>
                    <a:pt x="241" y="42"/>
                  </a:lnTo>
                  <a:lnTo>
                    <a:pt x="229" y="84"/>
                  </a:lnTo>
                  <a:lnTo>
                    <a:pt x="247" y="96"/>
                  </a:lnTo>
                  <a:lnTo>
                    <a:pt x="241" y="108"/>
                  </a:lnTo>
                  <a:lnTo>
                    <a:pt x="235" y="114"/>
                  </a:lnTo>
                  <a:lnTo>
                    <a:pt x="217" y="126"/>
                  </a:lnTo>
                  <a:lnTo>
                    <a:pt x="211" y="126"/>
                  </a:lnTo>
                  <a:lnTo>
                    <a:pt x="205" y="120"/>
                  </a:lnTo>
                  <a:lnTo>
                    <a:pt x="199" y="120"/>
                  </a:lnTo>
                  <a:lnTo>
                    <a:pt x="193" y="120"/>
                  </a:lnTo>
                  <a:lnTo>
                    <a:pt x="193" y="102"/>
                  </a:lnTo>
                  <a:lnTo>
                    <a:pt x="187" y="96"/>
                  </a:lnTo>
                  <a:lnTo>
                    <a:pt x="181" y="90"/>
                  </a:lnTo>
                  <a:lnTo>
                    <a:pt x="181" y="78"/>
                  </a:lnTo>
                  <a:lnTo>
                    <a:pt x="175" y="78"/>
                  </a:lnTo>
                  <a:lnTo>
                    <a:pt x="175" y="84"/>
                  </a:lnTo>
                  <a:lnTo>
                    <a:pt x="157" y="90"/>
                  </a:lnTo>
                  <a:lnTo>
                    <a:pt x="144" y="72"/>
                  </a:lnTo>
                  <a:lnTo>
                    <a:pt x="132" y="102"/>
                  </a:lnTo>
                  <a:lnTo>
                    <a:pt x="120" y="108"/>
                  </a:lnTo>
                  <a:lnTo>
                    <a:pt x="126" y="114"/>
                  </a:lnTo>
                  <a:lnTo>
                    <a:pt x="108" y="120"/>
                  </a:lnTo>
                  <a:lnTo>
                    <a:pt x="102" y="144"/>
                  </a:lnTo>
                  <a:lnTo>
                    <a:pt x="102" y="162"/>
                  </a:lnTo>
                  <a:lnTo>
                    <a:pt x="108" y="168"/>
                  </a:lnTo>
                  <a:lnTo>
                    <a:pt x="108" y="180"/>
                  </a:lnTo>
                  <a:lnTo>
                    <a:pt x="78" y="204"/>
                  </a:lnTo>
                  <a:lnTo>
                    <a:pt x="84" y="210"/>
                  </a:lnTo>
                  <a:lnTo>
                    <a:pt x="72" y="222"/>
                  </a:lnTo>
                  <a:lnTo>
                    <a:pt x="72" y="228"/>
                  </a:lnTo>
                  <a:lnTo>
                    <a:pt x="54" y="240"/>
                  </a:lnTo>
                  <a:lnTo>
                    <a:pt x="48" y="240"/>
                  </a:lnTo>
                  <a:lnTo>
                    <a:pt x="36" y="252"/>
                  </a:lnTo>
                  <a:lnTo>
                    <a:pt x="24" y="270"/>
                  </a:lnTo>
                  <a:lnTo>
                    <a:pt x="18" y="270"/>
                  </a:lnTo>
                  <a:lnTo>
                    <a:pt x="18" y="294"/>
                  </a:lnTo>
                  <a:lnTo>
                    <a:pt x="12" y="294"/>
                  </a:lnTo>
                  <a:lnTo>
                    <a:pt x="12" y="300"/>
                  </a:lnTo>
                  <a:lnTo>
                    <a:pt x="0" y="312"/>
                  </a:lnTo>
                  <a:lnTo>
                    <a:pt x="6" y="324"/>
                  </a:lnTo>
                  <a:lnTo>
                    <a:pt x="0" y="324"/>
                  </a:lnTo>
                  <a:lnTo>
                    <a:pt x="12" y="348"/>
                  </a:lnTo>
                  <a:lnTo>
                    <a:pt x="18" y="354"/>
                  </a:lnTo>
                  <a:lnTo>
                    <a:pt x="18" y="360"/>
                  </a:lnTo>
                  <a:lnTo>
                    <a:pt x="30" y="366"/>
                  </a:lnTo>
                  <a:lnTo>
                    <a:pt x="30" y="372"/>
                  </a:lnTo>
                  <a:lnTo>
                    <a:pt x="36" y="378"/>
                  </a:lnTo>
                  <a:lnTo>
                    <a:pt x="48" y="384"/>
                  </a:lnTo>
                  <a:lnTo>
                    <a:pt x="60" y="420"/>
                  </a:lnTo>
                  <a:lnTo>
                    <a:pt x="78" y="420"/>
                  </a:lnTo>
                  <a:lnTo>
                    <a:pt x="84" y="414"/>
                  </a:lnTo>
                  <a:lnTo>
                    <a:pt x="90" y="414"/>
                  </a:lnTo>
                  <a:lnTo>
                    <a:pt x="90" y="426"/>
                  </a:lnTo>
                  <a:lnTo>
                    <a:pt x="96" y="426"/>
                  </a:lnTo>
                  <a:lnTo>
                    <a:pt x="102" y="432"/>
                  </a:lnTo>
                  <a:lnTo>
                    <a:pt x="96" y="432"/>
                  </a:lnTo>
                  <a:lnTo>
                    <a:pt x="102" y="438"/>
                  </a:lnTo>
                  <a:lnTo>
                    <a:pt x="108" y="432"/>
                  </a:lnTo>
                  <a:lnTo>
                    <a:pt x="108" y="438"/>
                  </a:lnTo>
                  <a:lnTo>
                    <a:pt x="102" y="444"/>
                  </a:lnTo>
                  <a:lnTo>
                    <a:pt x="108" y="450"/>
                  </a:lnTo>
                  <a:lnTo>
                    <a:pt x="114" y="456"/>
                  </a:lnTo>
                  <a:lnTo>
                    <a:pt x="120" y="456"/>
                  </a:lnTo>
                  <a:lnTo>
                    <a:pt x="120" y="474"/>
                  </a:lnTo>
                  <a:lnTo>
                    <a:pt x="126" y="474"/>
                  </a:lnTo>
                  <a:lnTo>
                    <a:pt x="138" y="486"/>
                  </a:lnTo>
                  <a:lnTo>
                    <a:pt x="163" y="486"/>
                  </a:lnTo>
                  <a:lnTo>
                    <a:pt x="175" y="492"/>
                  </a:lnTo>
                  <a:lnTo>
                    <a:pt x="169" y="498"/>
                  </a:lnTo>
                  <a:lnTo>
                    <a:pt x="199" y="534"/>
                  </a:lnTo>
                  <a:lnTo>
                    <a:pt x="199" y="528"/>
                  </a:lnTo>
                  <a:lnTo>
                    <a:pt x="223" y="522"/>
                  </a:lnTo>
                  <a:lnTo>
                    <a:pt x="229" y="534"/>
                  </a:lnTo>
                  <a:lnTo>
                    <a:pt x="223" y="547"/>
                  </a:lnTo>
                  <a:lnTo>
                    <a:pt x="229" y="565"/>
                  </a:lnTo>
                  <a:lnTo>
                    <a:pt x="235" y="565"/>
                  </a:lnTo>
                  <a:lnTo>
                    <a:pt x="241" y="565"/>
                  </a:lnTo>
                  <a:lnTo>
                    <a:pt x="247" y="583"/>
                  </a:lnTo>
                  <a:lnTo>
                    <a:pt x="241" y="583"/>
                  </a:lnTo>
                  <a:lnTo>
                    <a:pt x="241" y="595"/>
                  </a:lnTo>
                  <a:lnTo>
                    <a:pt x="247" y="589"/>
                  </a:lnTo>
                  <a:lnTo>
                    <a:pt x="265" y="583"/>
                  </a:lnTo>
                  <a:lnTo>
                    <a:pt x="283" y="601"/>
                  </a:lnTo>
                  <a:lnTo>
                    <a:pt x="277" y="619"/>
                  </a:lnTo>
                  <a:lnTo>
                    <a:pt x="289" y="631"/>
                  </a:lnTo>
                  <a:lnTo>
                    <a:pt x="295" y="619"/>
                  </a:lnTo>
                  <a:lnTo>
                    <a:pt x="331" y="631"/>
                  </a:lnTo>
                  <a:lnTo>
                    <a:pt x="331" y="643"/>
                  </a:lnTo>
                  <a:lnTo>
                    <a:pt x="337" y="643"/>
                  </a:lnTo>
                  <a:lnTo>
                    <a:pt x="361" y="613"/>
                  </a:lnTo>
                  <a:lnTo>
                    <a:pt x="355" y="595"/>
                  </a:lnTo>
                  <a:lnTo>
                    <a:pt x="385" y="571"/>
                  </a:lnTo>
                  <a:lnTo>
                    <a:pt x="391" y="577"/>
                  </a:lnTo>
                  <a:lnTo>
                    <a:pt x="439" y="541"/>
                  </a:lnTo>
                  <a:lnTo>
                    <a:pt x="421" y="510"/>
                  </a:lnTo>
                  <a:lnTo>
                    <a:pt x="409" y="516"/>
                  </a:lnTo>
                  <a:lnTo>
                    <a:pt x="397" y="504"/>
                  </a:lnTo>
                  <a:lnTo>
                    <a:pt x="379" y="522"/>
                  </a:lnTo>
                  <a:lnTo>
                    <a:pt x="379" y="528"/>
                  </a:lnTo>
                  <a:lnTo>
                    <a:pt x="367" y="534"/>
                  </a:lnTo>
                  <a:lnTo>
                    <a:pt x="355" y="516"/>
                  </a:lnTo>
                  <a:lnTo>
                    <a:pt x="343" y="522"/>
                  </a:lnTo>
                  <a:lnTo>
                    <a:pt x="337" y="510"/>
                  </a:lnTo>
                  <a:lnTo>
                    <a:pt x="349" y="510"/>
                  </a:lnTo>
                  <a:lnTo>
                    <a:pt x="343" y="498"/>
                  </a:lnTo>
                  <a:lnTo>
                    <a:pt x="361" y="480"/>
                  </a:lnTo>
                  <a:lnTo>
                    <a:pt x="367" y="462"/>
                  </a:lnTo>
                  <a:lnTo>
                    <a:pt x="403" y="462"/>
                  </a:lnTo>
                  <a:lnTo>
                    <a:pt x="397" y="450"/>
                  </a:lnTo>
                  <a:lnTo>
                    <a:pt x="403" y="420"/>
                  </a:lnTo>
                  <a:lnTo>
                    <a:pt x="415" y="420"/>
                  </a:lnTo>
                  <a:lnTo>
                    <a:pt x="421" y="396"/>
                  </a:lnTo>
                  <a:lnTo>
                    <a:pt x="421" y="372"/>
                  </a:lnTo>
                  <a:lnTo>
                    <a:pt x="409" y="354"/>
                  </a:lnTo>
                  <a:lnTo>
                    <a:pt x="409" y="330"/>
                  </a:lnTo>
                  <a:lnTo>
                    <a:pt x="427" y="336"/>
                  </a:lnTo>
                  <a:lnTo>
                    <a:pt x="439" y="354"/>
                  </a:lnTo>
                  <a:lnTo>
                    <a:pt x="451" y="348"/>
                  </a:lnTo>
                  <a:lnTo>
                    <a:pt x="493" y="396"/>
                  </a:lnTo>
                  <a:lnTo>
                    <a:pt x="487" y="402"/>
                  </a:lnTo>
                  <a:lnTo>
                    <a:pt x="493" y="414"/>
                  </a:lnTo>
                  <a:lnTo>
                    <a:pt x="505" y="402"/>
                  </a:lnTo>
                  <a:lnTo>
                    <a:pt x="511" y="414"/>
                  </a:lnTo>
                  <a:lnTo>
                    <a:pt x="529" y="408"/>
                  </a:lnTo>
                  <a:lnTo>
                    <a:pt x="541" y="420"/>
                  </a:lnTo>
                  <a:lnTo>
                    <a:pt x="553" y="420"/>
                  </a:lnTo>
                  <a:lnTo>
                    <a:pt x="565" y="444"/>
                  </a:lnTo>
                  <a:lnTo>
                    <a:pt x="589" y="426"/>
                  </a:lnTo>
                  <a:lnTo>
                    <a:pt x="583" y="408"/>
                  </a:lnTo>
                  <a:lnTo>
                    <a:pt x="589" y="372"/>
                  </a:lnTo>
                  <a:lnTo>
                    <a:pt x="577" y="360"/>
                  </a:lnTo>
                  <a:lnTo>
                    <a:pt x="631" y="306"/>
                  </a:lnTo>
                  <a:lnTo>
                    <a:pt x="733" y="318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" name="Freeform 53"/>
            <p:cNvSpPr>
              <a:spLocks/>
            </p:cNvSpPr>
            <p:nvPr/>
          </p:nvSpPr>
          <p:spPr bwMode="auto">
            <a:xfrm>
              <a:off x="4803775" y="1721645"/>
              <a:ext cx="744538" cy="258763"/>
            </a:xfrm>
            <a:custGeom>
              <a:avLst/>
              <a:gdLst>
                <a:gd name="T0" fmla="*/ 60 w 469"/>
                <a:gd name="T1" fmla="*/ 163 h 163"/>
                <a:gd name="T2" fmla="*/ 78 w 469"/>
                <a:gd name="T3" fmla="*/ 133 h 163"/>
                <a:gd name="T4" fmla="*/ 90 w 469"/>
                <a:gd name="T5" fmla="*/ 145 h 163"/>
                <a:gd name="T6" fmla="*/ 96 w 469"/>
                <a:gd name="T7" fmla="*/ 127 h 163"/>
                <a:gd name="T8" fmla="*/ 108 w 469"/>
                <a:gd name="T9" fmla="*/ 115 h 163"/>
                <a:gd name="T10" fmla="*/ 120 w 469"/>
                <a:gd name="T11" fmla="*/ 133 h 163"/>
                <a:gd name="T12" fmla="*/ 138 w 469"/>
                <a:gd name="T13" fmla="*/ 121 h 163"/>
                <a:gd name="T14" fmla="*/ 150 w 469"/>
                <a:gd name="T15" fmla="*/ 90 h 163"/>
                <a:gd name="T16" fmla="*/ 168 w 469"/>
                <a:gd name="T17" fmla="*/ 97 h 163"/>
                <a:gd name="T18" fmla="*/ 180 w 469"/>
                <a:gd name="T19" fmla="*/ 109 h 163"/>
                <a:gd name="T20" fmla="*/ 192 w 469"/>
                <a:gd name="T21" fmla="*/ 103 h 163"/>
                <a:gd name="T22" fmla="*/ 210 w 469"/>
                <a:gd name="T23" fmla="*/ 97 h 163"/>
                <a:gd name="T24" fmla="*/ 210 w 469"/>
                <a:gd name="T25" fmla="*/ 90 h 163"/>
                <a:gd name="T26" fmla="*/ 228 w 469"/>
                <a:gd name="T27" fmla="*/ 84 h 163"/>
                <a:gd name="T28" fmla="*/ 253 w 469"/>
                <a:gd name="T29" fmla="*/ 78 h 163"/>
                <a:gd name="T30" fmla="*/ 271 w 469"/>
                <a:gd name="T31" fmla="*/ 78 h 163"/>
                <a:gd name="T32" fmla="*/ 313 w 469"/>
                <a:gd name="T33" fmla="*/ 78 h 163"/>
                <a:gd name="T34" fmla="*/ 409 w 469"/>
                <a:gd name="T35" fmla="*/ 84 h 163"/>
                <a:gd name="T36" fmla="*/ 439 w 469"/>
                <a:gd name="T37" fmla="*/ 78 h 163"/>
                <a:gd name="T38" fmla="*/ 469 w 469"/>
                <a:gd name="T39" fmla="*/ 30 h 163"/>
                <a:gd name="T40" fmla="*/ 415 w 469"/>
                <a:gd name="T41" fmla="*/ 18 h 163"/>
                <a:gd name="T42" fmla="*/ 403 w 469"/>
                <a:gd name="T43" fmla="*/ 42 h 163"/>
                <a:gd name="T44" fmla="*/ 385 w 469"/>
                <a:gd name="T45" fmla="*/ 30 h 163"/>
                <a:gd name="T46" fmla="*/ 367 w 469"/>
                <a:gd name="T47" fmla="*/ 30 h 163"/>
                <a:gd name="T48" fmla="*/ 343 w 469"/>
                <a:gd name="T49" fmla="*/ 30 h 163"/>
                <a:gd name="T50" fmla="*/ 325 w 469"/>
                <a:gd name="T51" fmla="*/ 24 h 163"/>
                <a:gd name="T52" fmla="*/ 313 w 469"/>
                <a:gd name="T53" fmla="*/ 6 h 163"/>
                <a:gd name="T54" fmla="*/ 289 w 469"/>
                <a:gd name="T55" fmla="*/ 6 h 163"/>
                <a:gd name="T56" fmla="*/ 283 w 469"/>
                <a:gd name="T57" fmla="*/ 6 h 163"/>
                <a:gd name="T58" fmla="*/ 271 w 469"/>
                <a:gd name="T59" fmla="*/ 12 h 163"/>
                <a:gd name="T60" fmla="*/ 222 w 469"/>
                <a:gd name="T61" fmla="*/ 6 h 163"/>
                <a:gd name="T62" fmla="*/ 198 w 469"/>
                <a:gd name="T63" fmla="*/ 12 h 163"/>
                <a:gd name="T64" fmla="*/ 186 w 469"/>
                <a:gd name="T65" fmla="*/ 30 h 163"/>
                <a:gd name="T66" fmla="*/ 162 w 469"/>
                <a:gd name="T67" fmla="*/ 24 h 163"/>
                <a:gd name="T68" fmla="*/ 144 w 469"/>
                <a:gd name="T69" fmla="*/ 18 h 163"/>
                <a:gd name="T70" fmla="*/ 138 w 469"/>
                <a:gd name="T71" fmla="*/ 18 h 163"/>
                <a:gd name="T72" fmla="*/ 138 w 469"/>
                <a:gd name="T73" fmla="*/ 36 h 163"/>
                <a:gd name="T74" fmla="*/ 120 w 469"/>
                <a:gd name="T75" fmla="*/ 36 h 163"/>
                <a:gd name="T76" fmla="*/ 126 w 469"/>
                <a:gd name="T77" fmla="*/ 66 h 163"/>
                <a:gd name="T78" fmla="*/ 96 w 469"/>
                <a:gd name="T79" fmla="*/ 48 h 163"/>
                <a:gd name="T80" fmla="*/ 96 w 469"/>
                <a:gd name="T81" fmla="*/ 60 h 163"/>
                <a:gd name="T82" fmla="*/ 78 w 469"/>
                <a:gd name="T83" fmla="*/ 66 h 163"/>
                <a:gd name="T84" fmla="*/ 72 w 469"/>
                <a:gd name="T85" fmla="*/ 78 h 163"/>
                <a:gd name="T86" fmla="*/ 54 w 469"/>
                <a:gd name="T87" fmla="*/ 78 h 163"/>
                <a:gd name="T88" fmla="*/ 18 w 469"/>
                <a:gd name="T89" fmla="*/ 78 h 163"/>
                <a:gd name="T90" fmla="*/ 48 w 469"/>
                <a:gd name="T91" fmla="*/ 109 h 163"/>
                <a:gd name="T92" fmla="*/ 6 w 469"/>
                <a:gd name="T93" fmla="*/ 109 h 163"/>
                <a:gd name="T94" fmla="*/ 24 w 469"/>
                <a:gd name="T95" fmla="*/ 121 h 163"/>
                <a:gd name="T96" fmla="*/ 42 w 469"/>
                <a:gd name="T97" fmla="*/ 151 h 163"/>
                <a:gd name="T98" fmla="*/ 48 w 469"/>
                <a:gd name="T99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69" h="163">
                  <a:moveTo>
                    <a:pt x="54" y="163"/>
                  </a:moveTo>
                  <a:lnTo>
                    <a:pt x="60" y="157"/>
                  </a:lnTo>
                  <a:lnTo>
                    <a:pt x="60" y="163"/>
                  </a:lnTo>
                  <a:lnTo>
                    <a:pt x="72" y="157"/>
                  </a:lnTo>
                  <a:lnTo>
                    <a:pt x="72" y="145"/>
                  </a:lnTo>
                  <a:lnTo>
                    <a:pt x="78" y="133"/>
                  </a:lnTo>
                  <a:lnTo>
                    <a:pt x="78" y="151"/>
                  </a:lnTo>
                  <a:lnTo>
                    <a:pt x="90" y="151"/>
                  </a:lnTo>
                  <a:lnTo>
                    <a:pt x="90" y="145"/>
                  </a:lnTo>
                  <a:lnTo>
                    <a:pt x="90" y="133"/>
                  </a:lnTo>
                  <a:lnTo>
                    <a:pt x="84" y="121"/>
                  </a:lnTo>
                  <a:lnTo>
                    <a:pt x="96" y="127"/>
                  </a:lnTo>
                  <a:lnTo>
                    <a:pt x="102" y="145"/>
                  </a:lnTo>
                  <a:lnTo>
                    <a:pt x="108" y="133"/>
                  </a:lnTo>
                  <a:lnTo>
                    <a:pt x="108" y="115"/>
                  </a:lnTo>
                  <a:lnTo>
                    <a:pt x="120" y="109"/>
                  </a:lnTo>
                  <a:lnTo>
                    <a:pt x="120" y="127"/>
                  </a:lnTo>
                  <a:lnTo>
                    <a:pt x="120" y="133"/>
                  </a:lnTo>
                  <a:lnTo>
                    <a:pt x="126" y="121"/>
                  </a:lnTo>
                  <a:lnTo>
                    <a:pt x="132" y="127"/>
                  </a:lnTo>
                  <a:lnTo>
                    <a:pt x="138" y="121"/>
                  </a:lnTo>
                  <a:lnTo>
                    <a:pt x="144" y="121"/>
                  </a:lnTo>
                  <a:lnTo>
                    <a:pt x="150" y="109"/>
                  </a:lnTo>
                  <a:lnTo>
                    <a:pt x="150" y="90"/>
                  </a:lnTo>
                  <a:lnTo>
                    <a:pt x="162" y="115"/>
                  </a:lnTo>
                  <a:lnTo>
                    <a:pt x="168" y="103"/>
                  </a:lnTo>
                  <a:lnTo>
                    <a:pt x="168" y="97"/>
                  </a:lnTo>
                  <a:lnTo>
                    <a:pt x="174" y="97"/>
                  </a:lnTo>
                  <a:lnTo>
                    <a:pt x="180" y="90"/>
                  </a:lnTo>
                  <a:lnTo>
                    <a:pt x="180" y="109"/>
                  </a:lnTo>
                  <a:lnTo>
                    <a:pt x="186" y="109"/>
                  </a:lnTo>
                  <a:lnTo>
                    <a:pt x="192" y="97"/>
                  </a:lnTo>
                  <a:lnTo>
                    <a:pt x="192" y="103"/>
                  </a:lnTo>
                  <a:lnTo>
                    <a:pt x="198" y="109"/>
                  </a:lnTo>
                  <a:lnTo>
                    <a:pt x="204" y="103"/>
                  </a:lnTo>
                  <a:lnTo>
                    <a:pt x="210" y="97"/>
                  </a:lnTo>
                  <a:lnTo>
                    <a:pt x="216" y="103"/>
                  </a:lnTo>
                  <a:lnTo>
                    <a:pt x="222" y="97"/>
                  </a:lnTo>
                  <a:lnTo>
                    <a:pt x="210" y="90"/>
                  </a:lnTo>
                  <a:lnTo>
                    <a:pt x="210" y="84"/>
                  </a:lnTo>
                  <a:lnTo>
                    <a:pt x="216" y="84"/>
                  </a:lnTo>
                  <a:lnTo>
                    <a:pt x="228" y="84"/>
                  </a:lnTo>
                  <a:lnTo>
                    <a:pt x="228" y="90"/>
                  </a:lnTo>
                  <a:lnTo>
                    <a:pt x="240" y="84"/>
                  </a:lnTo>
                  <a:lnTo>
                    <a:pt x="253" y="78"/>
                  </a:lnTo>
                  <a:lnTo>
                    <a:pt x="253" y="84"/>
                  </a:lnTo>
                  <a:lnTo>
                    <a:pt x="259" y="84"/>
                  </a:lnTo>
                  <a:lnTo>
                    <a:pt x="271" y="78"/>
                  </a:lnTo>
                  <a:lnTo>
                    <a:pt x="283" y="78"/>
                  </a:lnTo>
                  <a:lnTo>
                    <a:pt x="307" y="78"/>
                  </a:lnTo>
                  <a:lnTo>
                    <a:pt x="313" y="78"/>
                  </a:lnTo>
                  <a:lnTo>
                    <a:pt x="319" y="84"/>
                  </a:lnTo>
                  <a:lnTo>
                    <a:pt x="325" y="84"/>
                  </a:lnTo>
                  <a:lnTo>
                    <a:pt x="409" y="84"/>
                  </a:lnTo>
                  <a:lnTo>
                    <a:pt x="433" y="78"/>
                  </a:lnTo>
                  <a:lnTo>
                    <a:pt x="439" y="84"/>
                  </a:lnTo>
                  <a:lnTo>
                    <a:pt x="439" y="78"/>
                  </a:lnTo>
                  <a:lnTo>
                    <a:pt x="451" y="72"/>
                  </a:lnTo>
                  <a:lnTo>
                    <a:pt x="469" y="54"/>
                  </a:lnTo>
                  <a:lnTo>
                    <a:pt x="469" y="30"/>
                  </a:lnTo>
                  <a:lnTo>
                    <a:pt x="457" y="18"/>
                  </a:lnTo>
                  <a:lnTo>
                    <a:pt x="439" y="12"/>
                  </a:lnTo>
                  <a:lnTo>
                    <a:pt x="415" y="18"/>
                  </a:lnTo>
                  <a:lnTo>
                    <a:pt x="409" y="18"/>
                  </a:lnTo>
                  <a:lnTo>
                    <a:pt x="403" y="24"/>
                  </a:lnTo>
                  <a:lnTo>
                    <a:pt x="403" y="42"/>
                  </a:lnTo>
                  <a:lnTo>
                    <a:pt x="397" y="30"/>
                  </a:lnTo>
                  <a:lnTo>
                    <a:pt x="385" y="36"/>
                  </a:lnTo>
                  <a:lnTo>
                    <a:pt x="385" y="30"/>
                  </a:lnTo>
                  <a:lnTo>
                    <a:pt x="373" y="30"/>
                  </a:lnTo>
                  <a:lnTo>
                    <a:pt x="373" y="36"/>
                  </a:lnTo>
                  <a:lnTo>
                    <a:pt x="367" y="30"/>
                  </a:lnTo>
                  <a:lnTo>
                    <a:pt x="355" y="30"/>
                  </a:lnTo>
                  <a:lnTo>
                    <a:pt x="349" y="24"/>
                  </a:lnTo>
                  <a:lnTo>
                    <a:pt x="343" y="30"/>
                  </a:lnTo>
                  <a:lnTo>
                    <a:pt x="331" y="30"/>
                  </a:lnTo>
                  <a:lnTo>
                    <a:pt x="331" y="24"/>
                  </a:lnTo>
                  <a:lnTo>
                    <a:pt x="325" y="24"/>
                  </a:lnTo>
                  <a:lnTo>
                    <a:pt x="319" y="24"/>
                  </a:lnTo>
                  <a:lnTo>
                    <a:pt x="319" y="18"/>
                  </a:lnTo>
                  <a:lnTo>
                    <a:pt x="313" y="6"/>
                  </a:lnTo>
                  <a:lnTo>
                    <a:pt x="307" y="6"/>
                  </a:lnTo>
                  <a:lnTo>
                    <a:pt x="295" y="0"/>
                  </a:lnTo>
                  <a:lnTo>
                    <a:pt x="289" y="6"/>
                  </a:lnTo>
                  <a:lnTo>
                    <a:pt x="289" y="18"/>
                  </a:lnTo>
                  <a:lnTo>
                    <a:pt x="277" y="18"/>
                  </a:lnTo>
                  <a:lnTo>
                    <a:pt x="283" y="6"/>
                  </a:lnTo>
                  <a:lnTo>
                    <a:pt x="271" y="6"/>
                  </a:lnTo>
                  <a:lnTo>
                    <a:pt x="265" y="6"/>
                  </a:lnTo>
                  <a:lnTo>
                    <a:pt x="271" y="12"/>
                  </a:lnTo>
                  <a:lnTo>
                    <a:pt x="246" y="6"/>
                  </a:lnTo>
                  <a:lnTo>
                    <a:pt x="234" y="6"/>
                  </a:lnTo>
                  <a:lnTo>
                    <a:pt x="222" y="6"/>
                  </a:lnTo>
                  <a:lnTo>
                    <a:pt x="204" y="6"/>
                  </a:lnTo>
                  <a:lnTo>
                    <a:pt x="204" y="18"/>
                  </a:lnTo>
                  <a:lnTo>
                    <a:pt x="198" y="12"/>
                  </a:lnTo>
                  <a:lnTo>
                    <a:pt x="186" y="18"/>
                  </a:lnTo>
                  <a:lnTo>
                    <a:pt x="180" y="24"/>
                  </a:lnTo>
                  <a:lnTo>
                    <a:pt x="186" y="30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62" y="24"/>
                  </a:lnTo>
                  <a:lnTo>
                    <a:pt x="144" y="30"/>
                  </a:lnTo>
                  <a:lnTo>
                    <a:pt x="150" y="18"/>
                  </a:lnTo>
                  <a:lnTo>
                    <a:pt x="144" y="18"/>
                  </a:lnTo>
                  <a:lnTo>
                    <a:pt x="144" y="12"/>
                  </a:lnTo>
                  <a:lnTo>
                    <a:pt x="132" y="18"/>
                  </a:lnTo>
                  <a:lnTo>
                    <a:pt x="138" y="18"/>
                  </a:lnTo>
                  <a:lnTo>
                    <a:pt x="132" y="24"/>
                  </a:lnTo>
                  <a:lnTo>
                    <a:pt x="144" y="30"/>
                  </a:lnTo>
                  <a:lnTo>
                    <a:pt x="138" y="36"/>
                  </a:lnTo>
                  <a:lnTo>
                    <a:pt x="144" y="42"/>
                  </a:lnTo>
                  <a:lnTo>
                    <a:pt x="126" y="36"/>
                  </a:lnTo>
                  <a:lnTo>
                    <a:pt x="120" y="36"/>
                  </a:lnTo>
                  <a:lnTo>
                    <a:pt x="126" y="48"/>
                  </a:lnTo>
                  <a:lnTo>
                    <a:pt x="126" y="54"/>
                  </a:lnTo>
                  <a:lnTo>
                    <a:pt x="126" y="66"/>
                  </a:lnTo>
                  <a:lnTo>
                    <a:pt x="114" y="48"/>
                  </a:lnTo>
                  <a:lnTo>
                    <a:pt x="114" y="42"/>
                  </a:lnTo>
                  <a:lnTo>
                    <a:pt x="96" y="48"/>
                  </a:lnTo>
                  <a:lnTo>
                    <a:pt x="96" y="54"/>
                  </a:lnTo>
                  <a:lnTo>
                    <a:pt x="102" y="66"/>
                  </a:lnTo>
                  <a:lnTo>
                    <a:pt x="96" y="60"/>
                  </a:lnTo>
                  <a:lnTo>
                    <a:pt x="84" y="60"/>
                  </a:lnTo>
                  <a:lnTo>
                    <a:pt x="90" y="72"/>
                  </a:lnTo>
                  <a:lnTo>
                    <a:pt x="78" y="66"/>
                  </a:lnTo>
                  <a:lnTo>
                    <a:pt x="72" y="66"/>
                  </a:lnTo>
                  <a:lnTo>
                    <a:pt x="84" y="90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54" y="72"/>
                  </a:lnTo>
                  <a:lnTo>
                    <a:pt x="54" y="78"/>
                  </a:lnTo>
                  <a:lnTo>
                    <a:pt x="36" y="78"/>
                  </a:lnTo>
                  <a:lnTo>
                    <a:pt x="18" y="84"/>
                  </a:lnTo>
                  <a:lnTo>
                    <a:pt x="18" y="78"/>
                  </a:lnTo>
                  <a:lnTo>
                    <a:pt x="18" y="97"/>
                  </a:lnTo>
                  <a:lnTo>
                    <a:pt x="24" y="97"/>
                  </a:lnTo>
                  <a:lnTo>
                    <a:pt x="48" y="109"/>
                  </a:lnTo>
                  <a:lnTo>
                    <a:pt x="18" y="103"/>
                  </a:lnTo>
                  <a:lnTo>
                    <a:pt x="12" y="109"/>
                  </a:lnTo>
                  <a:lnTo>
                    <a:pt x="6" y="109"/>
                  </a:lnTo>
                  <a:lnTo>
                    <a:pt x="0" y="115"/>
                  </a:lnTo>
                  <a:lnTo>
                    <a:pt x="6" y="115"/>
                  </a:lnTo>
                  <a:lnTo>
                    <a:pt x="24" y="121"/>
                  </a:lnTo>
                  <a:lnTo>
                    <a:pt x="30" y="139"/>
                  </a:lnTo>
                  <a:lnTo>
                    <a:pt x="36" y="139"/>
                  </a:lnTo>
                  <a:lnTo>
                    <a:pt x="42" y="151"/>
                  </a:lnTo>
                  <a:lnTo>
                    <a:pt x="48" y="139"/>
                  </a:lnTo>
                  <a:lnTo>
                    <a:pt x="42" y="157"/>
                  </a:lnTo>
                  <a:lnTo>
                    <a:pt x="48" y="163"/>
                  </a:lnTo>
                  <a:lnTo>
                    <a:pt x="54" y="163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5" name="Freeform 54"/>
            <p:cNvSpPr>
              <a:spLocks/>
            </p:cNvSpPr>
            <p:nvPr/>
          </p:nvSpPr>
          <p:spPr bwMode="auto">
            <a:xfrm>
              <a:off x="4556127" y="1894683"/>
              <a:ext cx="314325" cy="409576"/>
            </a:xfrm>
            <a:custGeom>
              <a:avLst/>
              <a:gdLst>
                <a:gd name="T0" fmla="*/ 84 w 198"/>
                <a:gd name="T1" fmla="*/ 234 h 258"/>
                <a:gd name="T2" fmla="*/ 96 w 198"/>
                <a:gd name="T3" fmla="*/ 150 h 258"/>
                <a:gd name="T4" fmla="*/ 114 w 198"/>
                <a:gd name="T5" fmla="*/ 120 h 258"/>
                <a:gd name="T6" fmla="*/ 132 w 198"/>
                <a:gd name="T7" fmla="*/ 96 h 258"/>
                <a:gd name="T8" fmla="*/ 138 w 198"/>
                <a:gd name="T9" fmla="*/ 84 h 258"/>
                <a:gd name="T10" fmla="*/ 156 w 198"/>
                <a:gd name="T11" fmla="*/ 84 h 258"/>
                <a:gd name="T12" fmla="*/ 180 w 198"/>
                <a:gd name="T13" fmla="*/ 72 h 258"/>
                <a:gd name="T14" fmla="*/ 180 w 198"/>
                <a:gd name="T15" fmla="*/ 66 h 258"/>
                <a:gd name="T16" fmla="*/ 180 w 198"/>
                <a:gd name="T17" fmla="*/ 54 h 258"/>
                <a:gd name="T18" fmla="*/ 192 w 198"/>
                <a:gd name="T19" fmla="*/ 48 h 258"/>
                <a:gd name="T20" fmla="*/ 180 w 198"/>
                <a:gd name="T21" fmla="*/ 12 h 258"/>
                <a:gd name="T22" fmla="*/ 138 w 198"/>
                <a:gd name="T23" fmla="*/ 0 h 258"/>
                <a:gd name="T24" fmla="*/ 114 w 198"/>
                <a:gd name="T25" fmla="*/ 18 h 258"/>
                <a:gd name="T26" fmla="*/ 108 w 198"/>
                <a:gd name="T27" fmla="*/ 18 h 258"/>
                <a:gd name="T28" fmla="*/ 84 w 198"/>
                <a:gd name="T29" fmla="*/ 24 h 258"/>
                <a:gd name="T30" fmla="*/ 90 w 198"/>
                <a:gd name="T31" fmla="*/ 36 h 258"/>
                <a:gd name="T32" fmla="*/ 78 w 198"/>
                <a:gd name="T33" fmla="*/ 42 h 258"/>
                <a:gd name="T34" fmla="*/ 72 w 198"/>
                <a:gd name="T35" fmla="*/ 48 h 258"/>
                <a:gd name="T36" fmla="*/ 54 w 198"/>
                <a:gd name="T37" fmla="*/ 60 h 258"/>
                <a:gd name="T38" fmla="*/ 48 w 198"/>
                <a:gd name="T39" fmla="*/ 54 h 258"/>
                <a:gd name="T40" fmla="*/ 12 w 198"/>
                <a:gd name="T41" fmla="*/ 60 h 258"/>
                <a:gd name="T42" fmla="*/ 6 w 198"/>
                <a:gd name="T43" fmla="*/ 102 h 258"/>
                <a:gd name="T44" fmla="*/ 12 w 198"/>
                <a:gd name="T45" fmla="*/ 102 h 258"/>
                <a:gd name="T46" fmla="*/ 18 w 198"/>
                <a:gd name="T47" fmla="*/ 108 h 258"/>
                <a:gd name="T48" fmla="*/ 18 w 198"/>
                <a:gd name="T49" fmla="*/ 120 h 258"/>
                <a:gd name="T50" fmla="*/ 42 w 198"/>
                <a:gd name="T51" fmla="*/ 120 h 258"/>
                <a:gd name="T52" fmla="*/ 24 w 198"/>
                <a:gd name="T53" fmla="*/ 132 h 258"/>
                <a:gd name="T54" fmla="*/ 36 w 198"/>
                <a:gd name="T55" fmla="*/ 138 h 258"/>
                <a:gd name="T56" fmla="*/ 30 w 198"/>
                <a:gd name="T57" fmla="*/ 150 h 258"/>
                <a:gd name="T58" fmla="*/ 30 w 198"/>
                <a:gd name="T59" fmla="*/ 156 h 258"/>
                <a:gd name="T60" fmla="*/ 36 w 198"/>
                <a:gd name="T61" fmla="*/ 168 h 258"/>
                <a:gd name="T62" fmla="*/ 24 w 198"/>
                <a:gd name="T63" fmla="*/ 162 h 258"/>
                <a:gd name="T64" fmla="*/ 18 w 198"/>
                <a:gd name="T65" fmla="*/ 150 h 258"/>
                <a:gd name="T66" fmla="*/ 6 w 198"/>
                <a:gd name="T67" fmla="*/ 174 h 258"/>
                <a:gd name="T68" fmla="*/ 6 w 198"/>
                <a:gd name="T69" fmla="*/ 180 h 258"/>
                <a:gd name="T70" fmla="*/ 18 w 198"/>
                <a:gd name="T71" fmla="*/ 204 h 258"/>
                <a:gd name="T72" fmla="*/ 24 w 198"/>
                <a:gd name="T73" fmla="*/ 222 h 258"/>
                <a:gd name="T74" fmla="*/ 30 w 198"/>
                <a:gd name="T75" fmla="*/ 204 h 258"/>
                <a:gd name="T76" fmla="*/ 42 w 198"/>
                <a:gd name="T77" fmla="*/ 222 h 258"/>
                <a:gd name="T78" fmla="*/ 36 w 198"/>
                <a:gd name="T79" fmla="*/ 228 h 258"/>
                <a:gd name="T80" fmla="*/ 48 w 198"/>
                <a:gd name="T81" fmla="*/ 234 h 258"/>
                <a:gd name="T82" fmla="*/ 54 w 198"/>
                <a:gd name="T83" fmla="*/ 240 h 258"/>
                <a:gd name="T84" fmla="*/ 66 w 198"/>
                <a:gd name="T85" fmla="*/ 234 h 258"/>
                <a:gd name="T86" fmla="*/ 66 w 198"/>
                <a:gd name="T87" fmla="*/ 246 h 258"/>
                <a:gd name="T88" fmla="*/ 84 w 198"/>
                <a:gd name="T89" fmla="*/ 258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8" h="258">
                  <a:moveTo>
                    <a:pt x="90" y="252"/>
                  </a:moveTo>
                  <a:lnTo>
                    <a:pt x="90" y="246"/>
                  </a:lnTo>
                  <a:lnTo>
                    <a:pt x="84" y="234"/>
                  </a:lnTo>
                  <a:lnTo>
                    <a:pt x="84" y="222"/>
                  </a:lnTo>
                  <a:lnTo>
                    <a:pt x="84" y="180"/>
                  </a:lnTo>
                  <a:lnTo>
                    <a:pt x="96" y="150"/>
                  </a:lnTo>
                  <a:lnTo>
                    <a:pt x="108" y="132"/>
                  </a:lnTo>
                  <a:lnTo>
                    <a:pt x="102" y="126"/>
                  </a:lnTo>
                  <a:lnTo>
                    <a:pt x="114" y="120"/>
                  </a:lnTo>
                  <a:lnTo>
                    <a:pt x="126" y="108"/>
                  </a:lnTo>
                  <a:lnTo>
                    <a:pt x="126" y="102"/>
                  </a:lnTo>
                  <a:lnTo>
                    <a:pt x="132" y="96"/>
                  </a:lnTo>
                  <a:lnTo>
                    <a:pt x="132" y="90"/>
                  </a:lnTo>
                  <a:lnTo>
                    <a:pt x="138" y="90"/>
                  </a:lnTo>
                  <a:lnTo>
                    <a:pt x="138" y="84"/>
                  </a:lnTo>
                  <a:lnTo>
                    <a:pt x="144" y="90"/>
                  </a:lnTo>
                  <a:lnTo>
                    <a:pt x="150" y="78"/>
                  </a:lnTo>
                  <a:lnTo>
                    <a:pt x="156" y="84"/>
                  </a:lnTo>
                  <a:lnTo>
                    <a:pt x="156" y="72"/>
                  </a:lnTo>
                  <a:lnTo>
                    <a:pt x="168" y="78"/>
                  </a:lnTo>
                  <a:lnTo>
                    <a:pt x="180" y="72"/>
                  </a:lnTo>
                  <a:lnTo>
                    <a:pt x="168" y="66"/>
                  </a:lnTo>
                  <a:lnTo>
                    <a:pt x="168" y="60"/>
                  </a:lnTo>
                  <a:lnTo>
                    <a:pt x="180" y="66"/>
                  </a:lnTo>
                  <a:lnTo>
                    <a:pt x="186" y="66"/>
                  </a:lnTo>
                  <a:lnTo>
                    <a:pt x="186" y="60"/>
                  </a:lnTo>
                  <a:lnTo>
                    <a:pt x="180" y="54"/>
                  </a:lnTo>
                  <a:lnTo>
                    <a:pt x="192" y="60"/>
                  </a:lnTo>
                  <a:lnTo>
                    <a:pt x="198" y="48"/>
                  </a:lnTo>
                  <a:lnTo>
                    <a:pt x="192" y="48"/>
                  </a:lnTo>
                  <a:lnTo>
                    <a:pt x="192" y="36"/>
                  </a:lnTo>
                  <a:lnTo>
                    <a:pt x="180" y="30"/>
                  </a:lnTo>
                  <a:lnTo>
                    <a:pt x="180" y="12"/>
                  </a:lnTo>
                  <a:lnTo>
                    <a:pt x="150" y="12"/>
                  </a:lnTo>
                  <a:lnTo>
                    <a:pt x="144" y="6"/>
                  </a:lnTo>
                  <a:lnTo>
                    <a:pt x="138" y="0"/>
                  </a:lnTo>
                  <a:lnTo>
                    <a:pt x="126" y="6"/>
                  </a:lnTo>
                  <a:lnTo>
                    <a:pt x="120" y="18"/>
                  </a:lnTo>
                  <a:lnTo>
                    <a:pt x="114" y="18"/>
                  </a:lnTo>
                  <a:lnTo>
                    <a:pt x="120" y="24"/>
                  </a:lnTo>
                  <a:lnTo>
                    <a:pt x="114" y="24"/>
                  </a:lnTo>
                  <a:lnTo>
                    <a:pt x="108" y="18"/>
                  </a:lnTo>
                  <a:lnTo>
                    <a:pt x="102" y="12"/>
                  </a:lnTo>
                  <a:lnTo>
                    <a:pt x="84" y="18"/>
                  </a:lnTo>
                  <a:lnTo>
                    <a:pt x="84" y="24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6"/>
                  </a:lnTo>
                  <a:lnTo>
                    <a:pt x="96" y="42"/>
                  </a:lnTo>
                  <a:lnTo>
                    <a:pt x="78" y="42"/>
                  </a:lnTo>
                  <a:lnTo>
                    <a:pt x="72" y="48"/>
                  </a:lnTo>
                  <a:lnTo>
                    <a:pt x="72" y="54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60" y="54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42" y="66"/>
                  </a:lnTo>
                  <a:lnTo>
                    <a:pt x="48" y="54"/>
                  </a:lnTo>
                  <a:lnTo>
                    <a:pt x="42" y="60"/>
                  </a:lnTo>
                  <a:lnTo>
                    <a:pt x="42" y="48"/>
                  </a:lnTo>
                  <a:lnTo>
                    <a:pt x="12" y="60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6" y="102"/>
                  </a:lnTo>
                  <a:lnTo>
                    <a:pt x="12" y="102"/>
                  </a:lnTo>
                  <a:lnTo>
                    <a:pt x="12" y="96"/>
                  </a:lnTo>
                  <a:lnTo>
                    <a:pt x="12" y="102"/>
                  </a:lnTo>
                  <a:lnTo>
                    <a:pt x="18" y="102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18" y="114"/>
                  </a:lnTo>
                  <a:lnTo>
                    <a:pt x="24" y="114"/>
                  </a:lnTo>
                  <a:lnTo>
                    <a:pt x="18" y="120"/>
                  </a:lnTo>
                  <a:lnTo>
                    <a:pt x="30" y="114"/>
                  </a:lnTo>
                  <a:lnTo>
                    <a:pt x="30" y="120"/>
                  </a:lnTo>
                  <a:lnTo>
                    <a:pt x="42" y="120"/>
                  </a:lnTo>
                  <a:lnTo>
                    <a:pt x="30" y="126"/>
                  </a:lnTo>
                  <a:lnTo>
                    <a:pt x="24" y="126"/>
                  </a:lnTo>
                  <a:lnTo>
                    <a:pt x="24" y="132"/>
                  </a:lnTo>
                  <a:lnTo>
                    <a:pt x="30" y="138"/>
                  </a:lnTo>
                  <a:lnTo>
                    <a:pt x="42" y="132"/>
                  </a:lnTo>
                  <a:lnTo>
                    <a:pt x="36" y="138"/>
                  </a:lnTo>
                  <a:lnTo>
                    <a:pt x="24" y="144"/>
                  </a:lnTo>
                  <a:lnTo>
                    <a:pt x="24" y="156"/>
                  </a:lnTo>
                  <a:lnTo>
                    <a:pt x="30" y="150"/>
                  </a:lnTo>
                  <a:lnTo>
                    <a:pt x="30" y="156"/>
                  </a:lnTo>
                  <a:lnTo>
                    <a:pt x="36" y="156"/>
                  </a:lnTo>
                  <a:lnTo>
                    <a:pt x="30" y="156"/>
                  </a:lnTo>
                  <a:lnTo>
                    <a:pt x="30" y="162"/>
                  </a:lnTo>
                  <a:lnTo>
                    <a:pt x="36" y="162"/>
                  </a:lnTo>
                  <a:lnTo>
                    <a:pt x="36" y="168"/>
                  </a:lnTo>
                  <a:lnTo>
                    <a:pt x="30" y="168"/>
                  </a:lnTo>
                  <a:lnTo>
                    <a:pt x="30" y="162"/>
                  </a:lnTo>
                  <a:lnTo>
                    <a:pt x="24" y="162"/>
                  </a:lnTo>
                  <a:lnTo>
                    <a:pt x="24" y="156"/>
                  </a:lnTo>
                  <a:lnTo>
                    <a:pt x="18" y="156"/>
                  </a:lnTo>
                  <a:lnTo>
                    <a:pt x="18" y="150"/>
                  </a:lnTo>
                  <a:lnTo>
                    <a:pt x="12" y="156"/>
                  </a:lnTo>
                  <a:lnTo>
                    <a:pt x="12" y="168"/>
                  </a:lnTo>
                  <a:lnTo>
                    <a:pt x="6" y="174"/>
                  </a:lnTo>
                  <a:lnTo>
                    <a:pt x="0" y="168"/>
                  </a:lnTo>
                  <a:lnTo>
                    <a:pt x="0" y="174"/>
                  </a:lnTo>
                  <a:lnTo>
                    <a:pt x="6" y="180"/>
                  </a:lnTo>
                  <a:lnTo>
                    <a:pt x="6" y="186"/>
                  </a:lnTo>
                  <a:lnTo>
                    <a:pt x="12" y="192"/>
                  </a:lnTo>
                  <a:lnTo>
                    <a:pt x="18" y="204"/>
                  </a:lnTo>
                  <a:lnTo>
                    <a:pt x="18" y="192"/>
                  </a:lnTo>
                  <a:lnTo>
                    <a:pt x="24" y="198"/>
                  </a:lnTo>
                  <a:lnTo>
                    <a:pt x="24" y="222"/>
                  </a:lnTo>
                  <a:lnTo>
                    <a:pt x="30" y="222"/>
                  </a:lnTo>
                  <a:lnTo>
                    <a:pt x="36" y="216"/>
                  </a:lnTo>
                  <a:lnTo>
                    <a:pt x="30" y="204"/>
                  </a:lnTo>
                  <a:lnTo>
                    <a:pt x="42" y="216"/>
                  </a:lnTo>
                  <a:lnTo>
                    <a:pt x="42" y="228"/>
                  </a:lnTo>
                  <a:lnTo>
                    <a:pt x="42" y="222"/>
                  </a:lnTo>
                  <a:lnTo>
                    <a:pt x="48" y="228"/>
                  </a:lnTo>
                  <a:lnTo>
                    <a:pt x="42" y="228"/>
                  </a:lnTo>
                  <a:lnTo>
                    <a:pt x="36" y="228"/>
                  </a:lnTo>
                  <a:lnTo>
                    <a:pt x="42" y="234"/>
                  </a:lnTo>
                  <a:lnTo>
                    <a:pt x="48" y="228"/>
                  </a:lnTo>
                  <a:lnTo>
                    <a:pt x="48" y="234"/>
                  </a:lnTo>
                  <a:lnTo>
                    <a:pt x="60" y="246"/>
                  </a:lnTo>
                  <a:lnTo>
                    <a:pt x="60" y="240"/>
                  </a:lnTo>
                  <a:lnTo>
                    <a:pt x="54" y="240"/>
                  </a:lnTo>
                  <a:lnTo>
                    <a:pt x="54" y="234"/>
                  </a:lnTo>
                  <a:lnTo>
                    <a:pt x="60" y="234"/>
                  </a:lnTo>
                  <a:lnTo>
                    <a:pt x="66" y="234"/>
                  </a:lnTo>
                  <a:lnTo>
                    <a:pt x="66" y="252"/>
                  </a:lnTo>
                  <a:lnTo>
                    <a:pt x="72" y="258"/>
                  </a:lnTo>
                  <a:lnTo>
                    <a:pt x="66" y="246"/>
                  </a:lnTo>
                  <a:lnTo>
                    <a:pt x="66" y="240"/>
                  </a:lnTo>
                  <a:lnTo>
                    <a:pt x="78" y="258"/>
                  </a:lnTo>
                  <a:lnTo>
                    <a:pt x="84" y="258"/>
                  </a:lnTo>
                  <a:lnTo>
                    <a:pt x="90" y="25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6" name="Freeform 55"/>
            <p:cNvSpPr>
              <a:spLocks/>
            </p:cNvSpPr>
            <p:nvPr/>
          </p:nvSpPr>
          <p:spPr bwMode="auto">
            <a:xfrm>
              <a:off x="5272088" y="988220"/>
              <a:ext cx="152400" cy="66676"/>
            </a:xfrm>
            <a:custGeom>
              <a:avLst/>
              <a:gdLst>
                <a:gd name="T0" fmla="*/ 54 w 96"/>
                <a:gd name="T1" fmla="*/ 30 h 42"/>
                <a:gd name="T2" fmla="*/ 48 w 96"/>
                <a:gd name="T3" fmla="*/ 36 h 42"/>
                <a:gd name="T4" fmla="*/ 42 w 96"/>
                <a:gd name="T5" fmla="*/ 24 h 42"/>
                <a:gd name="T6" fmla="*/ 30 w 96"/>
                <a:gd name="T7" fmla="*/ 24 h 42"/>
                <a:gd name="T8" fmla="*/ 30 w 96"/>
                <a:gd name="T9" fmla="*/ 30 h 42"/>
                <a:gd name="T10" fmla="*/ 30 w 96"/>
                <a:gd name="T11" fmla="*/ 42 h 42"/>
                <a:gd name="T12" fmla="*/ 24 w 96"/>
                <a:gd name="T13" fmla="*/ 42 h 42"/>
                <a:gd name="T14" fmla="*/ 18 w 96"/>
                <a:gd name="T15" fmla="*/ 30 h 42"/>
                <a:gd name="T16" fmla="*/ 12 w 96"/>
                <a:gd name="T17" fmla="*/ 42 h 42"/>
                <a:gd name="T18" fmla="*/ 12 w 96"/>
                <a:gd name="T19" fmla="*/ 36 h 42"/>
                <a:gd name="T20" fmla="*/ 6 w 96"/>
                <a:gd name="T21" fmla="*/ 36 h 42"/>
                <a:gd name="T22" fmla="*/ 0 w 96"/>
                <a:gd name="T23" fmla="*/ 30 h 42"/>
                <a:gd name="T24" fmla="*/ 18 w 96"/>
                <a:gd name="T25" fmla="*/ 30 h 42"/>
                <a:gd name="T26" fmla="*/ 18 w 96"/>
                <a:gd name="T27" fmla="*/ 24 h 42"/>
                <a:gd name="T28" fmla="*/ 18 w 96"/>
                <a:gd name="T29" fmla="*/ 18 h 42"/>
                <a:gd name="T30" fmla="*/ 12 w 96"/>
                <a:gd name="T31" fmla="*/ 24 h 42"/>
                <a:gd name="T32" fmla="*/ 0 w 96"/>
                <a:gd name="T33" fmla="*/ 18 h 42"/>
                <a:gd name="T34" fmla="*/ 0 w 96"/>
                <a:gd name="T35" fmla="*/ 12 h 42"/>
                <a:gd name="T36" fmla="*/ 6 w 96"/>
                <a:gd name="T37" fmla="*/ 6 h 42"/>
                <a:gd name="T38" fmla="*/ 18 w 96"/>
                <a:gd name="T39" fmla="*/ 6 h 42"/>
                <a:gd name="T40" fmla="*/ 18 w 96"/>
                <a:gd name="T41" fmla="*/ 12 h 42"/>
                <a:gd name="T42" fmla="*/ 24 w 96"/>
                <a:gd name="T43" fmla="*/ 18 h 42"/>
                <a:gd name="T44" fmla="*/ 24 w 96"/>
                <a:gd name="T45" fmla="*/ 12 h 42"/>
                <a:gd name="T46" fmla="*/ 24 w 96"/>
                <a:gd name="T47" fmla="*/ 6 h 42"/>
                <a:gd name="T48" fmla="*/ 30 w 96"/>
                <a:gd name="T49" fmla="*/ 12 h 42"/>
                <a:gd name="T50" fmla="*/ 36 w 96"/>
                <a:gd name="T51" fmla="*/ 12 h 42"/>
                <a:gd name="T52" fmla="*/ 36 w 96"/>
                <a:gd name="T53" fmla="*/ 6 h 42"/>
                <a:gd name="T54" fmla="*/ 24 w 96"/>
                <a:gd name="T55" fmla="*/ 6 h 42"/>
                <a:gd name="T56" fmla="*/ 42 w 96"/>
                <a:gd name="T57" fmla="*/ 0 h 42"/>
                <a:gd name="T58" fmla="*/ 42 w 96"/>
                <a:gd name="T59" fmla="*/ 6 h 42"/>
                <a:gd name="T60" fmla="*/ 48 w 96"/>
                <a:gd name="T61" fmla="*/ 6 h 42"/>
                <a:gd name="T62" fmla="*/ 48 w 96"/>
                <a:gd name="T63" fmla="*/ 18 h 42"/>
                <a:gd name="T64" fmla="*/ 54 w 96"/>
                <a:gd name="T65" fmla="*/ 18 h 42"/>
                <a:gd name="T66" fmla="*/ 60 w 96"/>
                <a:gd name="T67" fmla="*/ 12 h 42"/>
                <a:gd name="T68" fmla="*/ 66 w 96"/>
                <a:gd name="T69" fmla="*/ 12 h 42"/>
                <a:gd name="T70" fmla="*/ 66 w 96"/>
                <a:gd name="T71" fmla="*/ 6 h 42"/>
                <a:gd name="T72" fmla="*/ 60 w 96"/>
                <a:gd name="T73" fmla="*/ 0 h 42"/>
                <a:gd name="T74" fmla="*/ 84 w 96"/>
                <a:gd name="T75" fmla="*/ 0 h 42"/>
                <a:gd name="T76" fmla="*/ 90 w 96"/>
                <a:gd name="T77" fmla="*/ 6 h 42"/>
                <a:gd name="T78" fmla="*/ 84 w 96"/>
                <a:gd name="T79" fmla="*/ 6 h 42"/>
                <a:gd name="T80" fmla="*/ 96 w 96"/>
                <a:gd name="T81" fmla="*/ 6 h 42"/>
                <a:gd name="T82" fmla="*/ 96 w 96"/>
                <a:gd name="T83" fmla="*/ 12 h 42"/>
                <a:gd name="T84" fmla="*/ 78 w 96"/>
                <a:gd name="T85" fmla="*/ 18 h 42"/>
                <a:gd name="T86" fmla="*/ 84 w 96"/>
                <a:gd name="T87" fmla="*/ 24 h 42"/>
                <a:gd name="T88" fmla="*/ 84 w 96"/>
                <a:gd name="T89" fmla="*/ 18 h 42"/>
                <a:gd name="T90" fmla="*/ 90 w 96"/>
                <a:gd name="T91" fmla="*/ 24 h 42"/>
                <a:gd name="T92" fmla="*/ 96 w 96"/>
                <a:gd name="T93" fmla="*/ 30 h 42"/>
                <a:gd name="T94" fmla="*/ 90 w 96"/>
                <a:gd name="T95" fmla="*/ 36 h 42"/>
                <a:gd name="T96" fmla="*/ 78 w 96"/>
                <a:gd name="T97" fmla="*/ 36 h 42"/>
                <a:gd name="T98" fmla="*/ 54 w 96"/>
                <a:gd name="T99" fmla="*/ 3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6" h="42">
                  <a:moveTo>
                    <a:pt x="54" y="30"/>
                  </a:moveTo>
                  <a:lnTo>
                    <a:pt x="48" y="36"/>
                  </a:lnTo>
                  <a:lnTo>
                    <a:pt x="42" y="24"/>
                  </a:lnTo>
                  <a:lnTo>
                    <a:pt x="30" y="24"/>
                  </a:lnTo>
                  <a:lnTo>
                    <a:pt x="30" y="30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18" y="30"/>
                  </a:lnTo>
                  <a:lnTo>
                    <a:pt x="12" y="42"/>
                  </a:lnTo>
                  <a:lnTo>
                    <a:pt x="12" y="36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48" y="18"/>
                  </a:lnTo>
                  <a:lnTo>
                    <a:pt x="54" y="18"/>
                  </a:lnTo>
                  <a:lnTo>
                    <a:pt x="60" y="12"/>
                  </a:lnTo>
                  <a:lnTo>
                    <a:pt x="66" y="12"/>
                  </a:lnTo>
                  <a:lnTo>
                    <a:pt x="66" y="6"/>
                  </a:lnTo>
                  <a:lnTo>
                    <a:pt x="60" y="0"/>
                  </a:lnTo>
                  <a:lnTo>
                    <a:pt x="84" y="0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96" y="6"/>
                  </a:lnTo>
                  <a:lnTo>
                    <a:pt x="96" y="12"/>
                  </a:lnTo>
                  <a:lnTo>
                    <a:pt x="78" y="18"/>
                  </a:lnTo>
                  <a:lnTo>
                    <a:pt x="84" y="24"/>
                  </a:lnTo>
                  <a:lnTo>
                    <a:pt x="84" y="18"/>
                  </a:lnTo>
                  <a:lnTo>
                    <a:pt x="90" y="24"/>
                  </a:lnTo>
                  <a:lnTo>
                    <a:pt x="96" y="30"/>
                  </a:lnTo>
                  <a:lnTo>
                    <a:pt x="90" y="36"/>
                  </a:lnTo>
                  <a:lnTo>
                    <a:pt x="78" y="36"/>
                  </a:lnTo>
                  <a:lnTo>
                    <a:pt x="54" y="3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7" name="Freeform 56"/>
            <p:cNvSpPr>
              <a:spLocks/>
            </p:cNvSpPr>
            <p:nvPr/>
          </p:nvSpPr>
          <p:spPr bwMode="auto">
            <a:xfrm>
              <a:off x="4175125" y="2151857"/>
              <a:ext cx="114300" cy="104776"/>
            </a:xfrm>
            <a:custGeom>
              <a:avLst/>
              <a:gdLst>
                <a:gd name="T0" fmla="*/ 12 w 72"/>
                <a:gd name="T1" fmla="*/ 24 h 66"/>
                <a:gd name="T2" fmla="*/ 6 w 72"/>
                <a:gd name="T3" fmla="*/ 30 h 66"/>
                <a:gd name="T4" fmla="*/ 0 w 72"/>
                <a:gd name="T5" fmla="*/ 48 h 66"/>
                <a:gd name="T6" fmla="*/ 18 w 72"/>
                <a:gd name="T7" fmla="*/ 66 h 66"/>
                <a:gd name="T8" fmla="*/ 42 w 72"/>
                <a:gd name="T9" fmla="*/ 66 h 66"/>
                <a:gd name="T10" fmla="*/ 60 w 72"/>
                <a:gd name="T11" fmla="*/ 60 h 66"/>
                <a:gd name="T12" fmla="*/ 66 w 72"/>
                <a:gd name="T13" fmla="*/ 60 h 66"/>
                <a:gd name="T14" fmla="*/ 66 w 72"/>
                <a:gd name="T15" fmla="*/ 54 h 66"/>
                <a:gd name="T16" fmla="*/ 72 w 72"/>
                <a:gd name="T17" fmla="*/ 24 h 66"/>
                <a:gd name="T18" fmla="*/ 60 w 72"/>
                <a:gd name="T19" fmla="*/ 6 h 66"/>
                <a:gd name="T20" fmla="*/ 42 w 72"/>
                <a:gd name="T21" fmla="*/ 0 h 66"/>
                <a:gd name="T22" fmla="*/ 30 w 72"/>
                <a:gd name="T23" fmla="*/ 6 h 66"/>
                <a:gd name="T24" fmla="*/ 12 w 72"/>
                <a:gd name="T25" fmla="*/ 18 h 66"/>
                <a:gd name="T26" fmla="*/ 12 w 72"/>
                <a:gd name="T27" fmla="*/ 2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2" h="66">
                  <a:moveTo>
                    <a:pt x="12" y="24"/>
                  </a:moveTo>
                  <a:lnTo>
                    <a:pt x="6" y="30"/>
                  </a:lnTo>
                  <a:lnTo>
                    <a:pt x="0" y="48"/>
                  </a:lnTo>
                  <a:lnTo>
                    <a:pt x="18" y="66"/>
                  </a:lnTo>
                  <a:lnTo>
                    <a:pt x="42" y="66"/>
                  </a:lnTo>
                  <a:lnTo>
                    <a:pt x="60" y="60"/>
                  </a:lnTo>
                  <a:lnTo>
                    <a:pt x="66" y="60"/>
                  </a:lnTo>
                  <a:lnTo>
                    <a:pt x="66" y="54"/>
                  </a:lnTo>
                  <a:lnTo>
                    <a:pt x="72" y="24"/>
                  </a:lnTo>
                  <a:lnTo>
                    <a:pt x="60" y="6"/>
                  </a:lnTo>
                  <a:lnTo>
                    <a:pt x="42" y="0"/>
                  </a:lnTo>
                  <a:lnTo>
                    <a:pt x="30" y="6"/>
                  </a:lnTo>
                  <a:lnTo>
                    <a:pt x="12" y="18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8" name="Freeform 57"/>
            <p:cNvSpPr>
              <a:spLocks/>
            </p:cNvSpPr>
            <p:nvPr/>
          </p:nvSpPr>
          <p:spPr bwMode="auto">
            <a:xfrm>
              <a:off x="5567365" y="1159669"/>
              <a:ext cx="85725" cy="76200"/>
            </a:xfrm>
            <a:custGeom>
              <a:avLst/>
              <a:gdLst>
                <a:gd name="T0" fmla="*/ 36 w 54"/>
                <a:gd name="T1" fmla="*/ 12 h 48"/>
                <a:gd name="T2" fmla="*/ 48 w 54"/>
                <a:gd name="T3" fmla="*/ 12 h 48"/>
                <a:gd name="T4" fmla="*/ 54 w 54"/>
                <a:gd name="T5" fmla="*/ 24 h 48"/>
                <a:gd name="T6" fmla="*/ 42 w 54"/>
                <a:gd name="T7" fmla="*/ 30 h 48"/>
                <a:gd name="T8" fmla="*/ 42 w 54"/>
                <a:gd name="T9" fmla="*/ 36 h 48"/>
                <a:gd name="T10" fmla="*/ 36 w 54"/>
                <a:gd name="T11" fmla="*/ 36 h 48"/>
                <a:gd name="T12" fmla="*/ 18 w 54"/>
                <a:gd name="T13" fmla="*/ 48 h 48"/>
                <a:gd name="T14" fmla="*/ 12 w 54"/>
                <a:gd name="T15" fmla="*/ 30 h 48"/>
                <a:gd name="T16" fmla="*/ 0 w 54"/>
                <a:gd name="T17" fmla="*/ 30 h 48"/>
                <a:gd name="T18" fmla="*/ 0 w 54"/>
                <a:gd name="T19" fmla="*/ 18 h 48"/>
                <a:gd name="T20" fmla="*/ 6 w 54"/>
                <a:gd name="T21" fmla="*/ 12 h 48"/>
                <a:gd name="T22" fmla="*/ 12 w 54"/>
                <a:gd name="T23" fmla="*/ 6 h 48"/>
                <a:gd name="T24" fmla="*/ 18 w 54"/>
                <a:gd name="T25" fmla="*/ 0 h 48"/>
                <a:gd name="T26" fmla="*/ 24 w 54"/>
                <a:gd name="T27" fmla="*/ 0 h 48"/>
                <a:gd name="T28" fmla="*/ 24 w 54"/>
                <a:gd name="T29" fmla="*/ 12 h 48"/>
                <a:gd name="T30" fmla="*/ 36 w 54"/>
                <a:gd name="T31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48">
                  <a:moveTo>
                    <a:pt x="36" y="12"/>
                  </a:moveTo>
                  <a:lnTo>
                    <a:pt x="48" y="12"/>
                  </a:lnTo>
                  <a:lnTo>
                    <a:pt x="54" y="24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18" y="48"/>
                  </a:lnTo>
                  <a:lnTo>
                    <a:pt x="12" y="30"/>
                  </a:lnTo>
                  <a:lnTo>
                    <a:pt x="0" y="30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4" y="12"/>
                  </a:lnTo>
                  <a:lnTo>
                    <a:pt x="36" y="1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9" name="Freeform 58"/>
            <p:cNvSpPr>
              <a:spLocks/>
            </p:cNvSpPr>
            <p:nvPr/>
          </p:nvSpPr>
          <p:spPr bwMode="auto">
            <a:xfrm>
              <a:off x="4679950" y="2361407"/>
              <a:ext cx="76200" cy="133350"/>
            </a:xfrm>
            <a:custGeom>
              <a:avLst/>
              <a:gdLst>
                <a:gd name="T0" fmla="*/ 30 w 48"/>
                <a:gd name="T1" fmla="*/ 84 h 84"/>
                <a:gd name="T2" fmla="*/ 42 w 48"/>
                <a:gd name="T3" fmla="*/ 78 h 84"/>
                <a:gd name="T4" fmla="*/ 48 w 48"/>
                <a:gd name="T5" fmla="*/ 60 h 84"/>
                <a:gd name="T6" fmla="*/ 36 w 48"/>
                <a:gd name="T7" fmla="*/ 30 h 84"/>
                <a:gd name="T8" fmla="*/ 36 w 48"/>
                <a:gd name="T9" fmla="*/ 6 h 84"/>
                <a:gd name="T10" fmla="*/ 24 w 48"/>
                <a:gd name="T11" fmla="*/ 0 h 84"/>
                <a:gd name="T12" fmla="*/ 18 w 48"/>
                <a:gd name="T13" fmla="*/ 6 h 84"/>
                <a:gd name="T14" fmla="*/ 12 w 48"/>
                <a:gd name="T15" fmla="*/ 6 h 84"/>
                <a:gd name="T16" fmla="*/ 18 w 48"/>
                <a:gd name="T17" fmla="*/ 18 h 84"/>
                <a:gd name="T18" fmla="*/ 12 w 48"/>
                <a:gd name="T19" fmla="*/ 18 h 84"/>
                <a:gd name="T20" fmla="*/ 12 w 48"/>
                <a:gd name="T21" fmla="*/ 6 h 84"/>
                <a:gd name="T22" fmla="*/ 6 w 48"/>
                <a:gd name="T23" fmla="*/ 6 h 84"/>
                <a:gd name="T24" fmla="*/ 6 w 48"/>
                <a:gd name="T25" fmla="*/ 12 h 84"/>
                <a:gd name="T26" fmla="*/ 6 w 48"/>
                <a:gd name="T27" fmla="*/ 18 h 84"/>
                <a:gd name="T28" fmla="*/ 12 w 48"/>
                <a:gd name="T29" fmla="*/ 18 h 84"/>
                <a:gd name="T30" fmla="*/ 6 w 48"/>
                <a:gd name="T31" fmla="*/ 24 h 84"/>
                <a:gd name="T32" fmla="*/ 0 w 48"/>
                <a:gd name="T33" fmla="*/ 36 h 84"/>
                <a:gd name="T34" fmla="*/ 6 w 48"/>
                <a:gd name="T35" fmla="*/ 54 h 84"/>
                <a:gd name="T36" fmla="*/ 6 w 48"/>
                <a:gd name="T37" fmla="*/ 42 h 84"/>
                <a:gd name="T38" fmla="*/ 18 w 48"/>
                <a:gd name="T39" fmla="*/ 66 h 84"/>
                <a:gd name="T40" fmla="*/ 12 w 48"/>
                <a:gd name="T41" fmla="*/ 66 h 84"/>
                <a:gd name="T42" fmla="*/ 12 w 48"/>
                <a:gd name="T43" fmla="*/ 72 h 84"/>
                <a:gd name="T44" fmla="*/ 24 w 48"/>
                <a:gd name="T45" fmla="*/ 84 h 84"/>
                <a:gd name="T46" fmla="*/ 30 w 48"/>
                <a:gd name="T47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84">
                  <a:moveTo>
                    <a:pt x="30" y="84"/>
                  </a:moveTo>
                  <a:lnTo>
                    <a:pt x="42" y="78"/>
                  </a:lnTo>
                  <a:lnTo>
                    <a:pt x="48" y="60"/>
                  </a:lnTo>
                  <a:lnTo>
                    <a:pt x="36" y="30"/>
                  </a:lnTo>
                  <a:lnTo>
                    <a:pt x="36" y="6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6" y="54"/>
                  </a:lnTo>
                  <a:lnTo>
                    <a:pt x="6" y="42"/>
                  </a:lnTo>
                  <a:lnTo>
                    <a:pt x="18" y="66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24" y="84"/>
                  </a:lnTo>
                  <a:lnTo>
                    <a:pt x="30" y="84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0" name="Freeform 59"/>
            <p:cNvSpPr>
              <a:spLocks/>
            </p:cNvSpPr>
            <p:nvPr/>
          </p:nvSpPr>
          <p:spPr bwMode="auto">
            <a:xfrm>
              <a:off x="5662615" y="1178720"/>
              <a:ext cx="85725" cy="57150"/>
            </a:xfrm>
            <a:custGeom>
              <a:avLst/>
              <a:gdLst>
                <a:gd name="T0" fmla="*/ 18 w 54"/>
                <a:gd name="T1" fmla="*/ 36 h 36"/>
                <a:gd name="T2" fmla="*/ 0 w 54"/>
                <a:gd name="T3" fmla="*/ 30 h 36"/>
                <a:gd name="T4" fmla="*/ 0 w 54"/>
                <a:gd name="T5" fmla="*/ 18 h 36"/>
                <a:gd name="T6" fmla="*/ 0 w 54"/>
                <a:gd name="T7" fmla="*/ 12 h 36"/>
                <a:gd name="T8" fmla="*/ 12 w 54"/>
                <a:gd name="T9" fmla="*/ 12 h 36"/>
                <a:gd name="T10" fmla="*/ 24 w 54"/>
                <a:gd name="T11" fmla="*/ 12 h 36"/>
                <a:gd name="T12" fmla="*/ 30 w 54"/>
                <a:gd name="T13" fmla="*/ 12 h 36"/>
                <a:gd name="T14" fmla="*/ 36 w 54"/>
                <a:gd name="T15" fmla="*/ 6 h 36"/>
                <a:gd name="T16" fmla="*/ 42 w 54"/>
                <a:gd name="T17" fmla="*/ 0 h 36"/>
                <a:gd name="T18" fmla="*/ 48 w 54"/>
                <a:gd name="T19" fmla="*/ 6 h 36"/>
                <a:gd name="T20" fmla="*/ 54 w 54"/>
                <a:gd name="T21" fmla="*/ 12 h 36"/>
                <a:gd name="T22" fmla="*/ 48 w 54"/>
                <a:gd name="T23" fmla="*/ 18 h 36"/>
                <a:gd name="T24" fmla="*/ 42 w 54"/>
                <a:gd name="T25" fmla="*/ 24 h 36"/>
                <a:gd name="T26" fmla="*/ 42 w 54"/>
                <a:gd name="T27" fmla="*/ 30 h 36"/>
                <a:gd name="T28" fmla="*/ 18 w 54"/>
                <a:gd name="T2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" h="36">
                  <a:moveTo>
                    <a:pt x="18" y="36"/>
                  </a:moveTo>
                  <a:lnTo>
                    <a:pt x="0" y="30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36" y="6"/>
                  </a:lnTo>
                  <a:lnTo>
                    <a:pt x="42" y="0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48" y="18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18" y="3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1" name="Freeform 60"/>
            <p:cNvSpPr>
              <a:spLocks/>
            </p:cNvSpPr>
            <p:nvPr/>
          </p:nvSpPr>
          <p:spPr bwMode="auto">
            <a:xfrm>
              <a:off x="5272088" y="931070"/>
              <a:ext cx="95250" cy="66676"/>
            </a:xfrm>
            <a:custGeom>
              <a:avLst/>
              <a:gdLst>
                <a:gd name="T0" fmla="*/ 0 w 60"/>
                <a:gd name="T1" fmla="*/ 0 h 42"/>
                <a:gd name="T2" fmla="*/ 6 w 60"/>
                <a:gd name="T3" fmla="*/ 12 h 42"/>
                <a:gd name="T4" fmla="*/ 12 w 60"/>
                <a:gd name="T5" fmla="*/ 18 h 42"/>
                <a:gd name="T6" fmla="*/ 6 w 60"/>
                <a:gd name="T7" fmla="*/ 24 h 42"/>
                <a:gd name="T8" fmla="*/ 24 w 60"/>
                <a:gd name="T9" fmla="*/ 30 h 42"/>
                <a:gd name="T10" fmla="*/ 30 w 60"/>
                <a:gd name="T11" fmla="*/ 24 h 42"/>
                <a:gd name="T12" fmla="*/ 36 w 60"/>
                <a:gd name="T13" fmla="*/ 30 h 42"/>
                <a:gd name="T14" fmla="*/ 36 w 60"/>
                <a:gd name="T15" fmla="*/ 24 h 42"/>
                <a:gd name="T16" fmla="*/ 42 w 60"/>
                <a:gd name="T17" fmla="*/ 24 h 42"/>
                <a:gd name="T18" fmla="*/ 48 w 60"/>
                <a:gd name="T19" fmla="*/ 18 h 42"/>
                <a:gd name="T20" fmla="*/ 48 w 60"/>
                <a:gd name="T21" fmla="*/ 42 h 42"/>
                <a:gd name="T22" fmla="*/ 54 w 60"/>
                <a:gd name="T23" fmla="*/ 36 h 42"/>
                <a:gd name="T24" fmla="*/ 54 w 60"/>
                <a:gd name="T25" fmla="*/ 30 h 42"/>
                <a:gd name="T26" fmla="*/ 60 w 60"/>
                <a:gd name="T27" fmla="*/ 30 h 42"/>
                <a:gd name="T28" fmla="*/ 54 w 60"/>
                <a:gd name="T29" fmla="*/ 12 h 42"/>
                <a:gd name="T30" fmla="*/ 24 w 60"/>
                <a:gd name="T31" fmla="*/ 6 h 42"/>
                <a:gd name="T32" fmla="*/ 18 w 60"/>
                <a:gd name="T33" fmla="*/ 6 h 42"/>
                <a:gd name="T34" fmla="*/ 0 w 60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" h="42">
                  <a:moveTo>
                    <a:pt x="0" y="0"/>
                  </a:moveTo>
                  <a:lnTo>
                    <a:pt x="6" y="12"/>
                  </a:lnTo>
                  <a:lnTo>
                    <a:pt x="12" y="18"/>
                  </a:lnTo>
                  <a:lnTo>
                    <a:pt x="6" y="24"/>
                  </a:lnTo>
                  <a:lnTo>
                    <a:pt x="24" y="30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48" y="42"/>
                  </a:lnTo>
                  <a:lnTo>
                    <a:pt x="54" y="36"/>
                  </a:lnTo>
                  <a:lnTo>
                    <a:pt x="54" y="30"/>
                  </a:lnTo>
                  <a:lnTo>
                    <a:pt x="60" y="30"/>
                  </a:lnTo>
                  <a:lnTo>
                    <a:pt x="54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" name="Freeform 61"/>
            <p:cNvSpPr>
              <a:spLocks/>
            </p:cNvSpPr>
            <p:nvPr/>
          </p:nvSpPr>
          <p:spPr bwMode="auto">
            <a:xfrm>
              <a:off x="5491163" y="1159670"/>
              <a:ext cx="57150" cy="57150"/>
            </a:xfrm>
            <a:custGeom>
              <a:avLst/>
              <a:gdLst>
                <a:gd name="T0" fmla="*/ 0 w 36"/>
                <a:gd name="T1" fmla="*/ 24 h 36"/>
                <a:gd name="T2" fmla="*/ 0 w 36"/>
                <a:gd name="T3" fmla="*/ 36 h 36"/>
                <a:gd name="T4" fmla="*/ 6 w 36"/>
                <a:gd name="T5" fmla="*/ 36 h 36"/>
                <a:gd name="T6" fmla="*/ 6 w 36"/>
                <a:gd name="T7" fmla="*/ 30 h 36"/>
                <a:gd name="T8" fmla="*/ 12 w 36"/>
                <a:gd name="T9" fmla="*/ 36 h 36"/>
                <a:gd name="T10" fmla="*/ 18 w 36"/>
                <a:gd name="T11" fmla="*/ 36 h 36"/>
                <a:gd name="T12" fmla="*/ 12 w 36"/>
                <a:gd name="T13" fmla="*/ 30 h 36"/>
                <a:gd name="T14" fmla="*/ 24 w 36"/>
                <a:gd name="T15" fmla="*/ 24 h 36"/>
                <a:gd name="T16" fmla="*/ 36 w 36"/>
                <a:gd name="T17" fmla="*/ 30 h 36"/>
                <a:gd name="T18" fmla="*/ 36 w 36"/>
                <a:gd name="T19" fmla="*/ 24 h 36"/>
                <a:gd name="T20" fmla="*/ 24 w 36"/>
                <a:gd name="T21" fmla="*/ 6 h 36"/>
                <a:gd name="T22" fmla="*/ 12 w 36"/>
                <a:gd name="T23" fmla="*/ 0 h 36"/>
                <a:gd name="T24" fmla="*/ 0 w 36"/>
                <a:gd name="T25" fmla="*/ 2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6">
                  <a:moveTo>
                    <a:pt x="0" y="24"/>
                  </a:moveTo>
                  <a:lnTo>
                    <a:pt x="0" y="36"/>
                  </a:lnTo>
                  <a:lnTo>
                    <a:pt x="6" y="36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24" y="24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24" y="6"/>
                  </a:lnTo>
                  <a:lnTo>
                    <a:pt x="12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3" name="Freeform 62"/>
            <p:cNvSpPr>
              <a:spLocks/>
            </p:cNvSpPr>
            <p:nvPr/>
          </p:nvSpPr>
          <p:spPr bwMode="auto">
            <a:xfrm>
              <a:off x="5500689" y="1045370"/>
              <a:ext cx="47625" cy="95250"/>
            </a:xfrm>
            <a:custGeom>
              <a:avLst/>
              <a:gdLst>
                <a:gd name="T0" fmla="*/ 24 w 30"/>
                <a:gd name="T1" fmla="*/ 24 h 60"/>
                <a:gd name="T2" fmla="*/ 12 w 30"/>
                <a:gd name="T3" fmla="*/ 18 h 60"/>
                <a:gd name="T4" fmla="*/ 12 w 30"/>
                <a:gd name="T5" fmla="*/ 0 h 60"/>
                <a:gd name="T6" fmla="*/ 6 w 30"/>
                <a:gd name="T7" fmla="*/ 0 h 60"/>
                <a:gd name="T8" fmla="*/ 0 w 30"/>
                <a:gd name="T9" fmla="*/ 6 h 60"/>
                <a:gd name="T10" fmla="*/ 6 w 30"/>
                <a:gd name="T11" fmla="*/ 12 h 60"/>
                <a:gd name="T12" fmla="*/ 0 w 30"/>
                <a:gd name="T13" fmla="*/ 18 h 60"/>
                <a:gd name="T14" fmla="*/ 6 w 30"/>
                <a:gd name="T15" fmla="*/ 24 h 60"/>
                <a:gd name="T16" fmla="*/ 12 w 30"/>
                <a:gd name="T17" fmla="*/ 36 h 60"/>
                <a:gd name="T18" fmla="*/ 18 w 30"/>
                <a:gd name="T19" fmla="*/ 60 h 60"/>
                <a:gd name="T20" fmla="*/ 30 w 30"/>
                <a:gd name="T21" fmla="*/ 54 h 60"/>
                <a:gd name="T22" fmla="*/ 24 w 30"/>
                <a:gd name="T23" fmla="*/ 2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60">
                  <a:moveTo>
                    <a:pt x="24" y="24"/>
                  </a:moveTo>
                  <a:lnTo>
                    <a:pt x="12" y="18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12" y="36"/>
                  </a:lnTo>
                  <a:lnTo>
                    <a:pt x="18" y="60"/>
                  </a:lnTo>
                  <a:lnTo>
                    <a:pt x="30" y="5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Freeform 63"/>
            <p:cNvSpPr>
              <a:spLocks/>
            </p:cNvSpPr>
            <p:nvPr/>
          </p:nvSpPr>
          <p:spPr bwMode="auto">
            <a:xfrm>
              <a:off x="5538788" y="1035844"/>
              <a:ext cx="57150" cy="38100"/>
            </a:xfrm>
            <a:custGeom>
              <a:avLst/>
              <a:gdLst>
                <a:gd name="T0" fmla="*/ 36 w 36"/>
                <a:gd name="T1" fmla="*/ 24 h 24"/>
                <a:gd name="T2" fmla="*/ 36 w 36"/>
                <a:gd name="T3" fmla="*/ 12 h 24"/>
                <a:gd name="T4" fmla="*/ 24 w 36"/>
                <a:gd name="T5" fmla="*/ 6 h 24"/>
                <a:gd name="T6" fmla="*/ 18 w 36"/>
                <a:gd name="T7" fmla="*/ 12 h 24"/>
                <a:gd name="T8" fmla="*/ 12 w 36"/>
                <a:gd name="T9" fmla="*/ 0 h 24"/>
                <a:gd name="T10" fmla="*/ 6 w 36"/>
                <a:gd name="T11" fmla="*/ 6 h 24"/>
                <a:gd name="T12" fmla="*/ 0 w 36"/>
                <a:gd name="T13" fmla="*/ 6 h 24"/>
                <a:gd name="T14" fmla="*/ 0 w 36"/>
                <a:gd name="T15" fmla="*/ 12 h 24"/>
                <a:gd name="T16" fmla="*/ 12 w 36"/>
                <a:gd name="T17" fmla="*/ 18 h 24"/>
                <a:gd name="T18" fmla="*/ 12 w 36"/>
                <a:gd name="T19" fmla="*/ 24 h 24"/>
                <a:gd name="T20" fmla="*/ 24 w 36"/>
                <a:gd name="T21" fmla="*/ 24 h 24"/>
                <a:gd name="T22" fmla="*/ 36 w 36"/>
                <a:gd name="T2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" h="24">
                  <a:moveTo>
                    <a:pt x="36" y="24"/>
                  </a:moveTo>
                  <a:lnTo>
                    <a:pt x="36" y="12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24" y="24"/>
                  </a:lnTo>
                  <a:lnTo>
                    <a:pt x="36" y="24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5" name="Freeform 64"/>
            <p:cNvSpPr>
              <a:spLocks/>
            </p:cNvSpPr>
            <p:nvPr/>
          </p:nvSpPr>
          <p:spPr bwMode="auto">
            <a:xfrm>
              <a:off x="5386388" y="1102519"/>
              <a:ext cx="38100" cy="38100"/>
            </a:xfrm>
            <a:custGeom>
              <a:avLst/>
              <a:gdLst>
                <a:gd name="T0" fmla="*/ 6 w 24"/>
                <a:gd name="T1" fmla="*/ 18 h 24"/>
                <a:gd name="T2" fmla="*/ 0 w 24"/>
                <a:gd name="T3" fmla="*/ 12 h 24"/>
                <a:gd name="T4" fmla="*/ 6 w 24"/>
                <a:gd name="T5" fmla="*/ 0 h 24"/>
                <a:gd name="T6" fmla="*/ 12 w 24"/>
                <a:gd name="T7" fmla="*/ 6 h 24"/>
                <a:gd name="T8" fmla="*/ 12 w 24"/>
                <a:gd name="T9" fmla="*/ 0 h 24"/>
                <a:gd name="T10" fmla="*/ 18 w 24"/>
                <a:gd name="T11" fmla="*/ 0 h 24"/>
                <a:gd name="T12" fmla="*/ 24 w 24"/>
                <a:gd name="T13" fmla="*/ 6 h 24"/>
                <a:gd name="T14" fmla="*/ 24 w 24"/>
                <a:gd name="T15" fmla="*/ 18 h 24"/>
                <a:gd name="T16" fmla="*/ 24 w 24"/>
                <a:gd name="T17" fmla="*/ 24 h 24"/>
                <a:gd name="T18" fmla="*/ 18 w 24"/>
                <a:gd name="T19" fmla="*/ 24 h 24"/>
                <a:gd name="T20" fmla="*/ 18 w 24"/>
                <a:gd name="T21" fmla="*/ 18 h 24"/>
                <a:gd name="T22" fmla="*/ 12 w 24"/>
                <a:gd name="T23" fmla="*/ 24 h 24"/>
                <a:gd name="T24" fmla="*/ 6 w 24"/>
                <a:gd name="T25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24">
                  <a:moveTo>
                    <a:pt x="6" y="18"/>
                  </a:moveTo>
                  <a:lnTo>
                    <a:pt x="0" y="12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24" y="18"/>
                  </a:lnTo>
                  <a:lnTo>
                    <a:pt x="24" y="24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2" y="24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6" name="Freeform 65"/>
            <p:cNvSpPr>
              <a:spLocks/>
            </p:cNvSpPr>
            <p:nvPr/>
          </p:nvSpPr>
          <p:spPr bwMode="auto">
            <a:xfrm>
              <a:off x="5453063" y="1159669"/>
              <a:ext cx="38100" cy="47626"/>
            </a:xfrm>
            <a:custGeom>
              <a:avLst/>
              <a:gdLst>
                <a:gd name="T0" fmla="*/ 0 w 24"/>
                <a:gd name="T1" fmla="*/ 24 h 30"/>
                <a:gd name="T2" fmla="*/ 0 w 24"/>
                <a:gd name="T3" fmla="*/ 12 h 30"/>
                <a:gd name="T4" fmla="*/ 6 w 24"/>
                <a:gd name="T5" fmla="*/ 12 h 30"/>
                <a:gd name="T6" fmla="*/ 12 w 24"/>
                <a:gd name="T7" fmla="*/ 0 h 30"/>
                <a:gd name="T8" fmla="*/ 18 w 24"/>
                <a:gd name="T9" fmla="*/ 6 h 30"/>
                <a:gd name="T10" fmla="*/ 24 w 24"/>
                <a:gd name="T11" fmla="*/ 12 h 30"/>
                <a:gd name="T12" fmla="*/ 18 w 24"/>
                <a:gd name="T13" fmla="*/ 30 h 30"/>
                <a:gd name="T14" fmla="*/ 0 w 24"/>
                <a:gd name="T15" fmla="*/ 2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0">
                  <a:moveTo>
                    <a:pt x="0" y="24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18" y="3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Freeform 66"/>
            <p:cNvSpPr>
              <a:spLocks/>
            </p:cNvSpPr>
            <p:nvPr/>
          </p:nvSpPr>
          <p:spPr bwMode="auto">
            <a:xfrm>
              <a:off x="5538788" y="1073944"/>
              <a:ext cx="38100" cy="57150"/>
            </a:xfrm>
            <a:custGeom>
              <a:avLst/>
              <a:gdLst>
                <a:gd name="T0" fmla="*/ 12 w 24"/>
                <a:gd name="T1" fmla="*/ 30 h 36"/>
                <a:gd name="T2" fmla="*/ 6 w 24"/>
                <a:gd name="T3" fmla="*/ 12 h 36"/>
                <a:gd name="T4" fmla="*/ 6 w 24"/>
                <a:gd name="T5" fmla="*/ 6 h 36"/>
                <a:gd name="T6" fmla="*/ 0 w 24"/>
                <a:gd name="T7" fmla="*/ 0 h 36"/>
                <a:gd name="T8" fmla="*/ 12 w 24"/>
                <a:gd name="T9" fmla="*/ 6 h 36"/>
                <a:gd name="T10" fmla="*/ 18 w 24"/>
                <a:gd name="T11" fmla="*/ 18 h 36"/>
                <a:gd name="T12" fmla="*/ 24 w 24"/>
                <a:gd name="T13" fmla="*/ 36 h 36"/>
                <a:gd name="T14" fmla="*/ 12 w 24"/>
                <a:gd name="T15" fmla="*/ 36 h 36"/>
                <a:gd name="T16" fmla="*/ 12 w 24"/>
                <a:gd name="T17" fmla="*/ 3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36">
                  <a:moveTo>
                    <a:pt x="12" y="30"/>
                  </a:move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6"/>
                  </a:lnTo>
                  <a:lnTo>
                    <a:pt x="18" y="18"/>
                  </a:lnTo>
                  <a:lnTo>
                    <a:pt x="24" y="36"/>
                  </a:lnTo>
                  <a:lnTo>
                    <a:pt x="12" y="36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8" name="Freeform 67"/>
            <p:cNvSpPr>
              <a:spLocks/>
            </p:cNvSpPr>
            <p:nvPr/>
          </p:nvSpPr>
          <p:spPr bwMode="auto">
            <a:xfrm>
              <a:off x="5614990" y="1140620"/>
              <a:ext cx="47625" cy="28576"/>
            </a:xfrm>
            <a:custGeom>
              <a:avLst/>
              <a:gdLst>
                <a:gd name="T0" fmla="*/ 24 w 30"/>
                <a:gd name="T1" fmla="*/ 12 h 18"/>
                <a:gd name="T2" fmla="*/ 30 w 30"/>
                <a:gd name="T3" fmla="*/ 6 h 18"/>
                <a:gd name="T4" fmla="*/ 24 w 30"/>
                <a:gd name="T5" fmla="*/ 0 h 18"/>
                <a:gd name="T6" fmla="*/ 6 w 30"/>
                <a:gd name="T7" fmla="*/ 0 h 18"/>
                <a:gd name="T8" fmla="*/ 0 w 30"/>
                <a:gd name="T9" fmla="*/ 6 h 18"/>
                <a:gd name="T10" fmla="*/ 12 w 30"/>
                <a:gd name="T11" fmla="*/ 18 h 18"/>
                <a:gd name="T12" fmla="*/ 24 w 30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8">
                  <a:moveTo>
                    <a:pt x="24" y="12"/>
                  </a:moveTo>
                  <a:lnTo>
                    <a:pt x="30" y="6"/>
                  </a:lnTo>
                  <a:lnTo>
                    <a:pt x="24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12" y="18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9" name="Freeform 68"/>
            <p:cNvSpPr>
              <a:spLocks/>
            </p:cNvSpPr>
            <p:nvPr/>
          </p:nvSpPr>
          <p:spPr bwMode="auto">
            <a:xfrm>
              <a:off x="5595940" y="1035844"/>
              <a:ext cx="28575" cy="38100"/>
            </a:xfrm>
            <a:custGeom>
              <a:avLst/>
              <a:gdLst>
                <a:gd name="T0" fmla="*/ 12 w 18"/>
                <a:gd name="T1" fmla="*/ 24 h 24"/>
                <a:gd name="T2" fmla="*/ 18 w 18"/>
                <a:gd name="T3" fmla="*/ 24 h 24"/>
                <a:gd name="T4" fmla="*/ 18 w 18"/>
                <a:gd name="T5" fmla="*/ 18 h 24"/>
                <a:gd name="T6" fmla="*/ 12 w 18"/>
                <a:gd name="T7" fmla="*/ 0 h 24"/>
                <a:gd name="T8" fmla="*/ 0 w 18"/>
                <a:gd name="T9" fmla="*/ 0 h 24"/>
                <a:gd name="T10" fmla="*/ 0 w 18"/>
                <a:gd name="T11" fmla="*/ 12 h 24"/>
                <a:gd name="T12" fmla="*/ 12 w 18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4">
                  <a:moveTo>
                    <a:pt x="12" y="24"/>
                  </a:moveTo>
                  <a:lnTo>
                    <a:pt x="18" y="24"/>
                  </a:lnTo>
                  <a:lnTo>
                    <a:pt x="18" y="18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0" name="Freeform 69"/>
            <p:cNvSpPr>
              <a:spLocks/>
            </p:cNvSpPr>
            <p:nvPr/>
          </p:nvSpPr>
          <p:spPr bwMode="auto">
            <a:xfrm>
              <a:off x="5472113" y="1073945"/>
              <a:ext cx="38100" cy="28576"/>
            </a:xfrm>
            <a:custGeom>
              <a:avLst/>
              <a:gdLst>
                <a:gd name="T0" fmla="*/ 24 w 24"/>
                <a:gd name="T1" fmla="*/ 12 h 18"/>
                <a:gd name="T2" fmla="*/ 24 w 24"/>
                <a:gd name="T3" fmla="*/ 18 h 18"/>
                <a:gd name="T4" fmla="*/ 6 w 24"/>
                <a:gd name="T5" fmla="*/ 18 h 18"/>
                <a:gd name="T6" fmla="*/ 6 w 24"/>
                <a:gd name="T7" fmla="*/ 12 h 18"/>
                <a:gd name="T8" fmla="*/ 6 w 24"/>
                <a:gd name="T9" fmla="*/ 6 h 18"/>
                <a:gd name="T10" fmla="*/ 0 w 24"/>
                <a:gd name="T11" fmla="*/ 0 h 18"/>
                <a:gd name="T12" fmla="*/ 12 w 24"/>
                <a:gd name="T13" fmla="*/ 0 h 18"/>
                <a:gd name="T14" fmla="*/ 18 w 24"/>
                <a:gd name="T15" fmla="*/ 6 h 18"/>
                <a:gd name="T16" fmla="*/ 24 w 24"/>
                <a:gd name="T17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18">
                  <a:moveTo>
                    <a:pt x="24" y="12"/>
                  </a:moveTo>
                  <a:lnTo>
                    <a:pt x="24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" name="Freeform 70"/>
            <p:cNvSpPr>
              <a:spLocks/>
            </p:cNvSpPr>
            <p:nvPr/>
          </p:nvSpPr>
          <p:spPr bwMode="auto">
            <a:xfrm>
              <a:off x="4546600" y="2075657"/>
              <a:ext cx="38100" cy="66676"/>
            </a:xfrm>
            <a:custGeom>
              <a:avLst/>
              <a:gdLst>
                <a:gd name="T0" fmla="*/ 6 w 24"/>
                <a:gd name="T1" fmla="*/ 0 h 42"/>
                <a:gd name="T2" fmla="*/ 18 w 24"/>
                <a:gd name="T3" fmla="*/ 0 h 42"/>
                <a:gd name="T4" fmla="*/ 24 w 24"/>
                <a:gd name="T5" fmla="*/ 6 h 42"/>
                <a:gd name="T6" fmla="*/ 24 w 24"/>
                <a:gd name="T7" fmla="*/ 12 h 42"/>
                <a:gd name="T8" fmla="*/ 18 w 24"/>
                <a:gd name="T9" fmla="*/ 12 h 42"/>
                <a:gd name="T10" fmla="*/ 24 w 24"/>
                <a:gd name="T11" fmla="*/ 24 h 42"/>
                <a:gd name="T12" fmla="*/ 24 w 24"/>
                <a:gd name="T13" fmla="*/ 18 h 42"/>
                <a:gd name="T14" fmla="*/ 24 w 24"/>
                <a:gd name="T15" fmla="*/ 24 h 42"/>
                <a:gd name="T16" fmla="*/ 18 w 24"/>
                <a:gd name="T17" fmla="*/ 30 h 42"/>
                <a:gd name="T18" fmla="*/ 12 w 24"/>
                <a:gd name="T19" fmla="*/ 30 h 42"/>
                <a:gd name="T20" fmla="*/ 6 w 24"/>
                <a:gd name="T21" fmla="*/ 42 h 42"/>
                <a:gd name="T22" fmla="*/ 6 w 24"/>
                <a:gd name="T23" fmla="*/ 12 h 42"/>
                <a:gd name="T24" fmla="*/ 0 w 24"/>
                <a:gd name="T25" fmla="*/ 6 h 42"/>
                <a:gd name="T26" fmla="*/ 6 w 24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42">
                  <a:moveTo>
                    <a:pt x="6" y="0"/>
                  </a:moveTo>
                  <a:lnTo>
                    <a:pt x="18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2" y="30"/>
                  </a:lnTo>
                  <a:lnTo>
                    <a:pt x="6" y="4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" name="Freeform 71"/>
            <p:cNvSpPr>
              <a:spLocks/>
            </p:cNvSpPr>
            <p:nvPr/>
          </p:nvSpPr>
          <p:spPr bwMode="auto">
            <a:xfrm>
              <a:off x="5319715" y="1092994"/>
              <a:ext cx="28575" cy="38100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6 h 24"/>
                <a:gd name="T4" fmla="*/ 6 w 18"/>
                <a:gd name="T5" fmla="*/ 0 h 24"/>
                <a:gd name="T6" fmla="*/ 6 w 18"/>
                <a:gd name="T7" fmla="*/ 6 h 24"/>
                <a:gd name="T8" fmla="*/ 0 w 18"/>
                <a:gd name="T9" fmla="*/ 0 h 24"/>
                <a:gd name="T10" fmla="*/ 0 w 18"/>
                <a:gd name="T11" fmla="*/ 6 h 24"/>
                <a:gd name="T12" fmla="*/ 0 w 18"/>
                <a:gd name="T13" fmla="*/ 12 h 24"/>
                <a:gd name="T14" fmla="*/ 6 w 18"/>
                <a:gd name="T15" fmla="*/ 18 h 24"/>
                <a:gd name="T16" fmla="*/ 18 w 18"/>
                <a:gd name="T1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4">
                  <a:moveTo>
                    <a:pt x="18" y="24"/>
                  </a:moveTo>
                  <a:lnTo>
                    <a:pt x="18" y="6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" name="Freeform 72"/>
            <p:cNvSpPr>
              <a:spLocks/>
            </p:cNvSpPr>
            <p:nvPr/>
          </p:nvSpPr>
          <p:spPr bwMode="auto">
            <a:xfrm>
              <a:off x="5719765" y="1092995"/>
              <a:ext cx="28575" cy="28576"/>
            </a:xfrm>
            <a:custGeom>
              <a:avLst/>
              <a:gdLst>
                <a:gd name="T0" fmla="*/ 0 w 18"/>
                <a:gd name="T1" fmla="*/ 12 h 18"/>
                <a:gd name="T2" fmla="*/ 0 w 18"/>
                <a:gd name="T3" fmla="*/ 0 h 18"/>
                <a:gd name="T4" fmla="*/ 6 w 18"/>
                <a:gd name="T5" fmla="*/ 0 h 18"/>
                <a:gd name="T6" fmla="*/ 18 w 18"/>
                <a:gd name="T7" fmla="*/ 6 h 18"/>
                <a:gd name="T8" fmla="*/ 18 w 18"/>
                <a:gd name="T9" fmla="*/ 12 h 18"/>
                <a:gd name="T10" fmla="*/ 12 w 18"/>
                <a:gd name="T11" fmla="*/ 18 h 18"/>
                <a:gd name="T12" fmla="*/ 0 w 18"/>
                <a:gd name="T13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8">
                  <a:moveTo>
                    <a:pt x="0" y="12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12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" name="Freeform 73"/>
            <p:cNvSpPr>
              <a:spLocks/>
            </p:cNvSpPr>
            <p:nvPr/>
          </p:nvSpPr>
          <p:spPr bwMode="auto">
            <a:xfrm>
              <a:off x="5634038" y="1016795"/>
              <a:ext cx="38100" cy="28576"/>
            </a:xfrm>
            <a:custGeom>
              <a:avLst/>
              <a:gdLst>
                <a:gd name="T0" fmla="*/ 18 w 24"/>
                <a:gd name="T1" fmla="*/ 18 h 18"/>
                <a:gd name="T2" fmla="*/ 12 w 24"/>
                <a:gd name="T3" fmla="*/ 12 h 18"/>
                <a:gd name="T4" fmla="*/ 0 w 24"/>
                <a:gd name="T5" fmla="*/ 12 h 18"/>
                <a:gd name="T6" fmla="*/ 6 w 24"/>
                <a:gd name="T7" fmla="*/ 0 h 18"/>
                <a:gd name="T8" fmla="*/ 24 w 24"/>
                <a:gd name="T9" fmla="*/ 6 h 18"/>
                <a:gd name="T10" fmla="*/ 24 w 24"/>
                <a:gd name="T11" fmla="*/ 12 h 18"/>
                <a:gd name="T12" fmla="*/ 18 w 24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8">
                  <a:moveTo>
                    <a:pt x="18" y="18"/>
                  </a:moveTo>
                  <a:lnTo>
                    <a:pt x="12" y="12"/>
                  </a:lnTo>
                  <a:lnTo>
                    <a:pt x="0" y="12"/>
                  </a:lnTo>
                  <a:lnTo>
                    <a:pt x="6" y="0"/>
                  </a:lnTo>
                  <a:lnTo>
                    <a:pt x="24" y="6"/>
                  </a:lnTo>
                  <a:lnTo>
                    <a:pt x="24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" name="Freeform 74"/>
            <p:cNvSpPr>
              <a:spLocks/>
            </p:cNvSpPr>
            <p:nvPr/>
          </p:nvSpPr>
          <p:spPr bwMode="auto">
            <a:xfrm>
              <a:off x="5548313" y="1131094"/>
              <a:ext cx="38100" cy="19050"/>
            </a:xfrm>
            <a:custGeom>
              <a:avLst/>
              <a:gdLst>
                <a:gd name="T0" fmla="*/ 18 w 24"/>
                <a:gd name="T1" fmla="*/ 0 h 12"/>
                <a:gd name="T2" fmla="*/ 24 w 24"/>
                <a:gd name="T3" fmla="*/ 6 h 12"/>
                <a:gd name="T4" fmla="*/ 24 w 24"/>
                <a:gd name="T5" fmla="*/ 12 h 12"/>
                <a:gd name="T6" fmla="*/ 18 w 24"/>
                <a:gd name="T7" fmla="*/ 12 h 12"/>
                <a:gd name="T8" fmla="*/ 12 w 24"/>
                <a:gd name="T9" fmla="*/ 12 h 12"/>
                <a:gd name="T10" fmla="*/ 6 w 24"/>
                <a:gd name="T11" fmla="*/ 12 h 12"/>
                <a:gd name="T12" fmla="*/ 6 w 24"/>
                <a:gd name="T13" fmla="*/ 6 h 12"/>
                <a:gd name="T14" fmla="*/ 0 w 24"/>
                <a:gd name="T15" fmla="*/ 6 h 12"/>
                <a:gd name="T16" fmla="*/ 6 w 24"/>
                <a:gd name="T17" fmla="*/ 6 h 12"/>
                <a:gd name="T18" fmla="*/ 18 w 24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12">
                  <a:moveTo>
                    <a:pt x="18" y="0"/>
                  </a:moveTo>
                  <a:lnTo>
                    <a:pt x="24" y="6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" name="Freeform 75"/>
            <p:cNvSpPr>
              <a:spLocks/>
            </p:cNvSpPr>
            <p:nvPr/>
          </p:nvSpPr>
          <p:spPr bwMode="auto">
            <a:xfrm>
              <a:off x="5491165" y="1112045"/>
              <a:ext cx="28575" cy="28576"/>
            </a:xfrm>
            <a:custGeom>
              <a:avLst/>
              <a:gdLst>
                <a:gd name="T0" fmla="*/ 6 w 18"/>
                <a:gd name="T1" fmla="*/ 0 h 18"/>
                <a:gd name="T2" fmla="*/ 0 w 18"/>
                <a:gd name="T3" fmla="*/ 0 h 18"/>
                <a:gd name="T4" fmla="*/ 0 w 18"/>
                <a:gd name="T5" fmla="*/ 6 h 18"/>
                <a:gd name="T6" fmla="*/ 18 w 18"/>
                <a:gd name="T7" fmla="*/ 18 h 18"/>
                <a:gd name="T8" fmla="*/ 18 w 18"/>
                <a:gd name="T9" fmla="*/ 12 h 18"/>
                <a:gd name="T10" fmla="*/ 18 w 18"/>
                <a:gd name="T11" fmla="*/ 6 h 18"/>
                <a:gd name="T12" fmla="*/ 6 w 18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8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" name="Freeform 76"/>
            <p:cNvSpPr>
              <a:spLocks/>
            </p:cNvSpPr>
            <p:nvPr/>
          </p:nvSpPr>
          <p:spPr bwMode="auto">
            <a:xfrm>
              <a:off x="5510214" y="1235870"/>
              <a:ext cx="28575" cy="28576"/>
            </a:xfrm>
            <a:custGeom>
              <a:avLst/>
              <a:gdLst>
                <a:gd name="T0" fmla="*/ 6 w 18"/>
                <a:gd name="T1" fmla="*/ 0 h 18"/>
                <a:gd name="T2" fmla="*/ 12 w 18"/>
                <a:gd name="T3" fmla="*/ 0 h 18"/>
                <a:gd name="T4" fmla="*/ 18 w 18"/>
                <a:gd name="T5" fmla="*/ 12 h 18"/>
                <a:gd name="T6" fmla="*/ 6 w 18"/>
                <a:gd name="T7" fmla="*/ 18 h 18"/>
                <a:gd name="T8" fmla="*/ 0 w 18"/>
                <a:gd name="T9" fmla="*/ 0 h 18"/>
                <a:gd name="T10" fmla="*/ 6 w 18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8">
                  <a:moveTo>
                    <a:pt x="6" y="0"/>
                  </a:moveTo>
                  <a:lnTo>
                    <a:pt x="12" y="0"/>
                  </a:lnTo>
                  <a:lnTo>
                    <a:pt x="18" y="12"/>
                  </a:lnTo>
                  <a:lnTo>
                    <a:pt x="6" y="18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" name="Freeform 77"/>
            <p:cNvSpPr>
              <a:spLocks/>
            </p:cNvSpPr>
            <p:nvPr/>
          </p:nvSpPr>
          <p:spPr bwMode="auto">
            <a:xfrm>
              <a:off x="5319715" y="1064420"/>
              <a:ext cx="28575" cy="19050"/>
            </a:xfrm>
            <a:custGeom>
              <a:avLst/>
              <a:gdLst>
                <a:gd name="T0" fmla="*/ 6 w 18"/>
                <a:gd name="T1" fmla="*/ 0 h 12"/>
                <a:gd name="T2" fmla="*/ 12 w 18"/>
                <a:gd name="T3" fmla="*/ 0 h 12"/>
                <a:gd name="T4" fmla="*/ 18 w 18"/>
                <a:gd name="T5" fmla="*/ 0 h 12"/>
                <a:gd name="T6" fmla="*/ 18 w 18"/>
                <a:gd name="T7" fmla="*/ 6 h 12"/>
                <a:gd name="T8" fmla="*/ 0 w 18"/>
                <a:gd name="T9" fmla="*/ 12 h 12"/>
                <a:gd name="T10" fmla="*/ 6 w 1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12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0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9" name="Freeform 78"/>
            <p:cNvSpPr>
              <a:spLocks/>
            </p:cNvSpPr>
            <p:nvPr/>
          </p:nvSpPr>
          <p:spPr bwMode="auto">
            <a:xfrm>
              <a:off x="5567365" y="1083469"/>
              <a:ext cx="28575" cy="9526"/>
            </a:xfrm>
            <a:custGeom>
              <a:avLst/>
              <a:gdLst>
                <a:gd name="T0" fmla="*/ 12 w 18"/>
                <a:gd name="T1" fmla="*/ 6 h 6"/>
                <a:gd name="T2" fmla="*/ 0 w 18"/>
                <a:gd name="T3" fmla="*/ 6 h 6"/>
                <a:gd name="T4" fmla="*/ 0 w 18"/>
                <a:gd name="T5" fmla="*/ 0 h 6"/>
                <a:gd name="T6" fmla="*/ 18 w 18"/>
                <a:gd name="T7" fmla="*/ 0 h 6"/>
                <a:gd name="T8" fmla="*/ 18 w 18"/>
                <a:gd name="T9" fmla="*/ 6 h 6"/>
                <a:gd name="T10" fmla="*/ 12 w 18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6">
                  <a:moveTo>
                    <a:pt x="12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" name="Freeform 79"/>
            <p:cNvSpPr>
              <a:spLocks/>
            </p:cNvSpPr>
            <p:nvPr/>
          </p:nvSpPr>
          <p:spPr bwMode="auto">
            <a:xfrm>
              <a:off x="5443538" y="1092995"/>
              <a:ext cx="19050" cy="28576"/>
            </a:xfrm>
            <a:custGeom>
              <a:avLst/>
              <a:gdLst>
                <a:gd name="T0" fmla="*/ 6 w 12"/>
                <a:gd name="T1" fmla="*/ 0 h 18"/>
                <a:gd name="T2" fmla="*/ 12 w 12"/>
                <a:gd name="T3" fmla="*/ 6 h 18"/>
                <a:gd name="T4" fmla="*/ 6 w 12"/>
                <a:gd name="T5" fmla="*/ 6 h 18"/>
                <a:gd name="T6" fmla="*/ 6 w 12"/>
                <a:gd name="T7" fmla="*/ 12 h 18"/>
                <a:gd name="T8" fmla="*/ 6 w 12"/>
                <a:gd name="T9" fmla="*/ 18 h 18"/>
                <a:gd name="T10" fmla="*/ 0 w 12"/>
                <a:gd name="T11" fmla="*/ 18 h 18"/>
                <a:gd name="T12" fmla="*/ 0 w 12"/>
                <a:gd name="T13" fmla="*/ 12 h 18"/>
                <a:gd name="T14" fmla="*/ 6 w 12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6" y="0"/>
                  </a:move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1" name="Freeform 80"/>
            <p:cNvSpPr>
              <a:spLocks/>
            </p:cNvSpPr>
            <p:nvPr/>
          </p:nvSpPr>
          <p:spPr bwMode="auto">
            <a:xfrm>
              <a:off x="5614988" y="1073944"/>
              <a:ext cx="19050" cy="19050"/>
            </a:xfrm>
            <a:custGeom>
              <a:avLst/>
              <a:gdLst>
                <a:gd name="T0" fmla="*/ 6 w 12"/>
                <a:gd name="T1" fmla="*/ 12 h 12"/>
                <a:gd name="T2" fmla="*/ 0 w 12"/>
                <a:gd name="T3" fmla="*/ 12 h 12"/>
                <a:gd name="T4" fmla="*/ 0 w 12"/>
                <a:gd name="T5" fmla="*/ 0 h 12"/>
                <a:gd name="T6" fmla="*/ 12 w 12"/>
                <a:gd name="T7" fmla="*/ 0 h 12"/>
                <a:gd name="T8" fmla="*/ 12 w 12"/>
                <a:gd name="T9" fmla="*/ 12 h 12"/>
                <a:gd name="T10" fmla="*/ 6 w 12"/>
                <a:gd name="T1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6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2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" name="Freeform 81"/>
            <p:cNvSpPr>
              <a:spLocks/>
            </p:cNvSpPr>
            <p:nvPr/>
          </p:nvSpPr>
          <p:spPr bwMode="auto">
            <a:xfrm>
              <a:off x="5424488" y="969170"/>
              <a:ext cx="19050" cy="19050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0 h 12"/>
                <a:gd name="T4" fmla="*/ 6 w 12"/>
                <a:gd name="T5" fmla="*/ 0 h 12"/>
                <a:gd name="T6" fmla="*/ 0 w 12"/>
                <a:gd name="T7" fmla="*/ 6 h 12"/>
                <a:gd name="T8" fmla="*/ 0 w 12"/>
                <a:gd name="T9" fmla="*/ 12 h 12"/>
                <a:gd name="T10" fmla="*/ 6 w 12"/>
                <a:gd name="T11" fmla="*/ 12 h 12"/>
                <a:gd name="T12" fmla="*/ 12 w 12"/>
                <a:gd name="T1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" name="Freeform 82"/>
            <p:cNvSpPr>
              <a:spLocks/>
            </p:cNvSpPr>
            <p:nvPr/>
          </p:nvSpPr>
          <p:spPr bwMode="auto">
            <a:xfrm>
              <a:off x="5576888" y="1112044"/>
              <a:ext cx="19050" cy="19050"/>
            </a:xfrm>
            <a:custGeom>
              <a:avLst/>
              <a:gdLst>
                <a:gd name="T0" fmla="*/ 0 w 12"/>
                <a:gd name="T1" fmla="*/ 12 h 12"/>
                <a:gd name="T2" fmla="*/ 6 w 12"/>
                <a:gd name="T3" fmla="*/ 12 h 12"/>
                <a:gd name="T4" fmla="*/ 12 w 12"/>
                <a:gd name="T5" fmla="*/ 6 h 12"/>
                <a:gd name="T6" fmla="*/ 6 w 12"/>
                <a:gd name="T7" fmla="*/ 0 h 12"/>
                <a:gd name="T8" fmla="*/ 0 w 12"/>
                <a:gd name="T9" fmla="*/ 0 h 12"/>
                <a:gd name="T10" fmla="*/ 0 w 12"/>
                <a:gd name="T1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0" y="12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4" name="Freeform 83"/>
            <p:cNvSpPr>
              <a:spLocks/>
            </p:cNvSpPr>
            <p:nvPr/>
          </p:nvSpPr>
          <p:spPr bwMode="auto">
            <a:xfrm>
              <a:off x="5519740" y="1150144"/>
              <a:ext cx="28575" cy="19050"/>
            </a:xfrm>
            <a:custGeom>
              <a:avLst/>
              <a:gdLst>
                <a:gd name="T0" fmla="*/ 0 w 18"/>
                <a:gd name="T1" fmla="*/ 0 h 12"/>
                <a:gd name="T2" fmla="*/ 18 w 18"/>
                <a:gd name="T3" fmla="*/ 6 h 12"/>
                <a:gd name="T4" fmla="*/ 12 w 18"/>
                <a:gd name="T5" fmla="*/ 12 h 12"/>
                <a:gd name="T6" fmla="*/ 0 w 18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2">
                  <a:moveTo>
                    <a:pt x="0" y="0"/>
                  </a:moveTo>
                  <a:lnTo>
                    <a:pt x="18" y="6"/>
                  </a:lnTo>
                  <a:lnTo>
                    <a:pt x="1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" name="Freeform 84"/>
            <p:cNvSpPr>
              <a:spLocks/>
            </p:cNvSpPr>
            <p:nvPr/>
          </p:nvSpPr>
          <p:spPr bwMode="auto">
            <a:xfrm>
              <a:off x="5434015" y="1073945"/>
              <a:ext cx="9525" cy="28576"/>
            </a:xfrm>
            <a:custGeom>
              <a:avLst/>
              <a:gdLst>
                <a:gd name="T0" fmla="*/ 6 w 6"/>
                <a:gd name="T1" fmla="*/ 12 h 18"/>
                <a:gd name="T2" fmla="*/ 0 w 6"/>
                <a:gd name="T3" fmla="*/ 18 h 18"/>
                <a:gd name="T4" fmla="*/ 0 w 6"/>
                <a:gd name="T5" fmla="*/ 12 h 18"/>
                <a:gd name="T6" fmla="*/ 6 w 6"/>
                <a:gd name="T7" fmla="*/ 0 h 18"/>
                <a:gd name="T8" fmla="*/ 6 w 6"/>
                <a:gd name="T9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8">
                  <a:moveTo>
                    <a:pt x="6" y="12"/>
                  </a:moveTo>
                  <a:lnTo>
                    <a:pt x="0" y="18"/>
                  </a:lnTo>
                  <a:lnTo>
                    <a:pt x="0" y="12"/>
                  </a:lnTo>
                  <a:lnTo>
                    <a:pt x="6" y="0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" name="Freeform 85"/>
            <p:cNvSpPr>
              <a:spLocks/>
            </p:cNvSpPr>
            <p:nvPr/>
          </p:nvSpPr>
          <p:spPr bwMode="auto">
            <a:xfrm>
              <a:off x="5443538" y="1150145"/>
              <a:ext cx="19050" cy="9526"/>
            </a:xfrm>
            <a:custGeom>
              <a:avLst/>
              <a:gdLst>
                <a:gd name="T0" fmla="*/ 12 w 12"/>
                <a:gd name="T1" fmla="*/ 6 h 6"/>
                <a:gd name="T2" fmla="*/ 12 w 12"/>
                <a:gd name="T3" fmla="*/ 0 h 6"/>
                <a:gd name="T4" fmla="*/ 6 w 12"/>
                <a:gd name="T5" fmla="*/ 0 h 6"/>
                <a:gd name="T6" fmla="*/ 0 w 12"/>
                <a:gd name="T7" fmla="*/ 0 h 6"/>
                <a:gd name="T8" fmla="*/ 6 w 12"/>
                <a:gd name="T9" fmla="*/ 6 h 6"/>
                <a:gd name="T10" fmla="*/ 12 w 12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6">
                  <a:moveTo>
                    <a:pt x="12" y="6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7" name="Freeform 86"/>
            <p:cNvSpPr>
              <a:spLocks/>
            </p:cNvSpPr>
            <p:nvPr/>
          </p:nvSpPr>
          <p:spPr bwMode="auto">
            <a:xfrm>
              <a:off x="3308350" y="2018507"/>
              <a:ext cx="19050" cy="28576"/>
            </a:xfrm>
            <a:custGeom>
              <a:avLst/>
              <a:gdLst>
                <a:gd name="T0" fmla="*/ 0 w 12"/>
                <a:gd name="T1" fmla="*/ 12 h 18"/>
                <a:gd name="T2" fmla="*/ 0 w 12"/>
                <a:gd name="T3" fmla="*/ 6 h 18"/>
                <a:gd name="T4" fmla="*/ 6 w 12"/>
                <a:gd name="T5" fmla="*/ 0 h 18"/>
                <a:gd name="T6" fmla="*/ 12 w 12"/>
                <a:gd name="T7" fmla="*/ 6 h 18"/>
                <a:gd name="T8" fmla="*/ 12 w 12"/>
                <a:gd name="T9" fmla="*/ 12 h 18"/>
                <a:gd name="T10" fmla="*/ 6 w 12"/>
                <a:gd name="T11" fmla="*/ 12 h 18"/>
                <a:gd name="T12" fmla="*/ 6 w 12"/>
                <a:gd name="T13" fmla="*/ 18 h 18"/>
                <a:gd name="T14" fmla="*/ 0 w 12"/>
                <a:gd name="T15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8" name="Freeform 87"/>
            <p:cNvSpPr>
              <a:spLocks/>
            </p:cNvSpPr>
            <p:nvPr/>
          </p:nvSpPr>
          <p:spPr bwMode="auto">
            <a:xfrm>
              <a:off x="5224464" y="1712120"/>
              <a:ext cx="28575" cy="19050"/>
            </a:xfrm>
            <a:custGeom>
              <a:avLst/>
              <a:gdLst>
                <a:gd name="T0" fmla="*/ 0 w 18"/>
                <a:gd name="T1" fmla="*/ 0 h 12"/>
                <a:gd name="T2" fmla="*/ 6 w 18"/>
                <a:gd name="T3" fmla="*/ 12 h 12"/>
                <a:gd name="T4" fmla="*/ 18 w 18"/>
                <a:gd name="T5" fmla="*/ 6 h 12"/>
                <a:gd name="T6" fmla="*/ 0 w 18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2">
                  <a:moveTo>
                    <a:pt x="0" y="0"/>
                  </a:moveTo>
                  <a:lnTo>
                    <a:pt x="6" y="12"/>
                  </a:lnTo>
                  <a:lnTo>
                    <a:pt x="18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9" name="Freeform 88"/>
            <p:cNvSpPr>
              <a:spLocks/>
            </p:cNvSpPr>
            <p:nvPr/>
          </p:nvSpPr>
          <p:spPr bwMode="auto">
            <a:xfrm>
              <a:off x="4632327" y="2494757"/>
              <a:ext cx="9525" cy="38100"/>
            </a:xfrm>
            <a:custGeom>
              <a:avLst/>
              <a:gdLst>
                <a:gd name="T0" fmla="*/ 0 w 6"/>
                <a:gd name="T1" fmla="*/ 0 h 24"/>
                <a:gd name="T2" fmla="*/ 6 w 6"/>
                <a:gd name="T3" fmla="*/ 12 h 24"/>
                <a:gd name="T4" fmla="*/ 6 w 6"/>
                <a:gd name="T5" fmla="*/ 24 h 24"/>
                <a:gd name="T6" fmla="*/ 0 w 6"/>
                <a:gd name="T7" fmla="*/ 24 h 24"/>
                <a:gd name="T8" fmla="*/ 0 w 6"/>
                <a:gd name="T9" fmla="*/ 18 h 24"/>
                <a:gd name="T10" fmla="*/ 0 w 6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4">
                  <a:moveTo>
                    <a:pt x="0" y="0"/>
                  </a:moveTo>
                  <a:lnTo>
                    <a:pt x="6" y="12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0" name="Rectangle 89"/>
            <p:cNvSpPr>
              <a:spLocks noChangeArrowheads="1"/>
            </p:cNvSpPr>
            <p:nvPr/>
          </p:nvSpPr>
          <p:spPr bwMode="auto">
            <a:xfrm>
              <a:off x="5700715" y="1102519"/>
              <a:ext cx="9525" cy="952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1" name="Freeform 90"/>
            <p:cNvSpPr>
              <a:spLocks/>
            </p:cNvSpPr>
            <p:nvPr/>
          </p:nvSpPr>
          <p:spPr bwMode="auto">
            <a:xfrm>
              <a:off x="5643565" y="1102520"/>
              <a:ext cx="9525" cy="19050"/>
            </a:xfrm>
            <a:custGeom>
              <a:avLst/>
              <a:gdLst>
                <a:gd name="T0" fmla="*/ 6 w 6"/>
                <a:gd name="T1" fmla="*/ 6 h 12"/>
                <a:gd name="T2" fmla="*/ 6 w 6"/>
                <a:gd name="T3" fmla="*/ 12 h 12"/>
                <a:gd name="T4" fmla="*/ 0 w 6"/>
                <a:gd name="T5" fmla="*/ 6 h 12"/>
                <a:gd name="T6" fmla="*/ 0 w 6"/>
                <a:gd name="T7" fmla="*/ 0 h 12"/>
                <a:gd name="T8" fmla="*/ 6 w 6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2">
                  <a:moveTo>
                    <a:pt x="6" y="6"/>
                  </a:move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2" name="Freeform 91"/>
            <p:cNvSpPr>
              <a:spLocks/>
            </p:cNvSpPr>
            <p:nvPr/>
          </p:nvSpPr>
          <p:spPr bwMode="auto">
            <a:xfrm>
              <a:off x="5424490" y="1131094"/>
              <a:ext cx="9525" cy="19050"/>
            </a:xfrm>
            <a:custGeom>
              <a:avLst/>
              <a:gdLst>
                <a:gd name="T0" fmla="*/ 6 w 6"/>
                <a:gd name="T1" fmla="*/ 6 h 12"/>
                <a:gd name="T2" fmla="*/ 6 w 6"/>
                <a:gd name="T3" fmla="*/ 0 h 12"/>
                <a:gd name="T4" fmla="*/ 0 w 6"/>
                <a:gd name="T5" fmla="*/ 6 h 12"/>
                <a:gd name="T6" fmla="*/ 0 w 6"/>
                <a:gd name="T7" fmla="*/ 12 h 12"/>
                <a:gd name="T8" fmla="*/ 6 w 6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2">
                  <a:moveTo>
                    <a:pt x="6" y="6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3" name="Freeform 92"/>
            <p:cNvSpPr>
              <a:spLocks/>
            </p:cNvSpPr>
            <p:nvPr/>
          </p:nvSpPr>
          <p:spPr bwMode="auto">
            <a:xfrm>
              <a:off x="5491165" y="1245395"/>
              <a:ext cx="9525" cy="952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0 h 6"/>
                <a:gd name="T4" fmla="*/ 0 w 6"/>
                <a:gd name="T5" fmla="*/ 0 h 6"/>
                <a:gd name="T6" fmla="*/ 6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4" name="Freeform 93"/>
            <p:cNvSpPr>
              <a:spLocks/>
            </p:cNvSpPr>
            <p:nvPr/>
          </p:nvSpPr>
          <p:spPr bwMode="auto">
            <a:xfrm>
              <a:off x="5614988" y="1102520"/>
              <a:ext cx="19050" cy="19050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12 h 12"/>
                <a:gd name="T8" fmla="*/ 0 w 12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0"/>
                  </a:move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5" name="Freeform 94"/>
            <p:cNvSpPr>
              <a:spLocks/>
            </p:cNvSpPr>
            <p:nvPr/>
          </p:nvSpPr>
          <p:spPr bwMode="auto">
            <a:xfrm>
              <a:off x="5634040" y="1045369"/>
              <a:ext cx="9525" cy="9526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6" name="Freeform 95"/>
            <p:cNvSpPr>
              <a:spLocks/>
            </p:cNvSpPr>
            <p:nvPr/>
          </p:nvSpPr>
          <p:spPr bwMode="auto">
            <a:xfrm>
              <a:off x="4232277" y="2342357"/>
              <a:ext cx="28575" cy="19050"/>
            </a:xfrm>
            <a:custGeom>
              <a:avLst/>
              <a:gdLst>
                <a:gd name="T0" fmla="*/ 0 w 18"/>
                <a:gd name="T1" fmla="*/ 0 h 12"/>
                <a:gd name="T2" fmla="*/ 6 w 18"/>
                <a:gd name="T3" fmla="*/ 0 h 12"/>
                <a:gd name="T4" fmla="*/ 18 w 18"/>
                <a:gd name="T5" fmla="*/ 6 h 12"/>
                <a:gd name="T6" fmla="*/ 12 w 18"/>
                <a:gd name="T7" fmla="*/ 12 h 12"/>
                <a:gd name="T8" fmla="*/ 0 w 18"/>
                <a:gd name="T9" fmla="*/ 6 h 12"/>
                <a:gd name="T10" fmla="*/ 0 w 1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2">
                  <a:moveTo>
                    <a:pt x="0" y="0"/>
                  </a:moveTo>
                  <a:lnTo>
                    <a:pt x="6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7" name="Freeform 96"/>
            <p:cNvSpPr>
              <a:spLocks/>
            </p:cNvSpPr>
            <p:nvPr/>
          </p:nvSpPr>
          <p:spPr bwMode="auto">
            <a:xfrm>
              <a:off x="5462590" y="1112044"/>
              <a:ext cx="9525" cy="19050"/>
            </a:xfrm>
            <a:custGeom>
              <a:avLst/>
              <a:gdLst>
                <a:gd name="T0" fmla="*/ 0 w 6"/>
                <a:gd name="T1" fmla="*/ 6 h 12"/>
                <a:gd name="T2" fmla="*/ 0 w 6"/>
                <a:gd name="T3" fmla="*/ 0 h 12"/>
                <a:gd name="T4" fmla="*/ 6 w 6"/>
                <a:gd name="T5" fmla="*/ 0 h 12"/>
                <a:gd name="T6" fmla="*/ 6 w 6"/>
                <a:gd name="T7" fmla="*/ 12 h 12"/>
                <a:gd name="T8" fmla="*/ 0 w 6"/>
                <a:gd name="T9" fmla="*/ 12 h 12"/>
                <a:gd name="T10" fmla="*/ 0 w 6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8" name="Freeform 97"/>
            <p:cNvSpPr>
              <a:spLocks/>
            </p:cNvSpPr>
            <p:nvPr/>
          </p:nvSpPr>
          <p:spPr bwMode="auto">
            <a:xfrm>
              <a:off x="4508502" y="2513807"/>
              <a:ext cx="47625" cy="19050"/>
            </a:xfrm>
            <a:custGeom>
              <a:avLst/>
              <a:gdLst>
                <a:gd name="T0" fmla="*/ 24 w 30"/>
                <a:gd name="T1" fmla="*/ 12 h 12"/>
                <a:gd name="T2" fmla="*/ 12 w 30"/>
                <a:gd name="T3" fmla="*/ 6 h 12"/>
                <a:gd name="T4" fmla="*/ 6 w 30"/>
                <a:gd name="T5" fmla="*/ 6 h 12"/>
                <a:gd name="T6" fmla="*/ 0 w 30"/>
                <a:gd name="T7" fmla="*/ 0 h 12"/>
                <a:gd name="T8" fmla="*/ 30 w 30"/>
                <a:gd name="T9" fmla="*/ 12 h 12"/>
                <a:gd name="T10" fmla="*/ 24 w 30"/>
                <a:gd name="T1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">
                  <a:moveTo>
                    <a:pt x="24" y="12"/>
                  </a:move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30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9" name="Freeform 98"/>
            <p:cNvSpPr>
              <a:spLocks/>
            </p:cNvSpPr>
            <p:nvPr/>
          </p:nvSpPr>
          <p:spPr bwMode="auto">
            <a:xfrm>
              <a:off x="5443538" y="1121569"/>
              <a:ext cx="19050" cy="9526"/>
            </a:xfrm>
            <a:custGeom>
              <a:avLst/>
              <a:gdLst>
                <a:gd name="T0" fmla="*/ 0 w 12"/>
                <a:gd name="T1" fmla="*/ 0 h 6"/>
                <a:gd name="T2" fmla="*/ 6 w 12"/>
                <a:gd name="T3" fmla="*/ 6 h 6"/>
                <a:gd name="T4" fmla="*/ 12 w 12"/>
                <a:gd name="T5" fmla="*/ 6 h 6"/>
                <a:gd name="T6" fmla="*/ 6 w 12"/>
                <a:gd name="T7" fmla="*/ 0 h 6"/>
                <a:gd name="T8" fmla="*/ 0 w 12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0" name="Freeform 99"/>
            <p:cNvSpPr>
              <a:spLocks/>
            </p:cNvSpPr>
            <p:nvPr/>
          </p:nvSpPr>
          <p:spPr bwMode="auto">
            <a:xfrm>
              <a:off x="5472113" y="1150145"/>
              <a:ext cx="19050" cy="9526"/>
            </a:xfrm>
            <a:custGeom>
              <a:avLst/>
              <a:gdLst>
                <a:gd name="T0" fmla="*/ 12 w 12"/>
                <a:gd name="T1" fmla="*/ 6 h 6"/>
                <a:gd name="T2" fmla="*/ 6 w 12"/>
                <a:gd name="T3" fmla="*/ 0 h 6"/>
                <a:gd name="T4" fmla="*/ 0 w 12"/>
                <a:gd name="T5" fmla="*/ 0 h 6"/>
                <a:gd name="T6" fmla="*/ 6 w 12"/>
                <a:gd name="T7" fmla="*/ 6 h 6"/>
                <a:gd name="T8" fmla="*/ 12 w 1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12" y="6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1" name="Freeform 100"/>
            <p:cNvSpPr>
              <a:spLocks/>
            </p:cNvSpPr>
            <p:nvPr/>
          </p:nvSpPr>
          <p:spPr bwMode="auto">
            <a:xfrm>
              <a:off x="4651375" y="2294733"/>
              <a:ext cx="19050" cy="19050"/>
            </a:xfrm>
            <a:custGeom>
              <a:avLst/>
              <a:gdLst>
                <a:gd name="T0" fmla="*/ 0 w 12"/>
                <a:gd name="T1" fmla="*/ 6 h 12"/>
                <a:gd name="T2" fmla="*/ 6 w 12"/>
                <a:gd name="T3" fmla="*/ 6 h 12"/>
                <a:gd name="T4" fmla="*/ 6 w 12"/>
                <a:gd name="T5" fmla="*/ 12 h 12"/>
                <a:gd name="T6" fmla="*/ 12 w 12"/>
                <a:gd name="T7" fmla="*/ 12 h 12"/>
                <a:gd name="T8" fmla="*/ 6 w 12"/>
                <a:gd name="T9" fmla="*/ 6 h 12"/>
                <a:gd name="T10" fmla="*/ 6 w 12"/>
                <a:gd name="T11" fmla="*/ 0 h 12"/>
                <a:gd name="T12" fmla="*/ 0 w 12"/>
                <a:gd name="T1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0" y="6"/>
                  </a:moveTo>
                  <a:lnTo>
                    <a:pt x="6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2" name="Rectangle 101"/>
            <p:cNvSpPr>
              <a:spLocks noChangeArrowheads="1"/>
            </p:cNvSpPr>
            <p:nvPr/>
          </p:nvSpPr>
          <p:spPr bwMode="auto">
            <a:xfrm>
              <a:off x="5310190" y="1064419"/>
              <a:ext cx="9525" cy="952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3" name="Freeform 102"/>
            <p:cNvSpPr>
              <a:spLocks/>
            </p:cNvSpPr>
            <p:nvPr/>
          </p:nvSpPr>
          <p:spPr bwMode="auto">
            <a:xfrm>
              <a:off x="5548315" y="1169195"/>
              <a:ext cx="9525" cy="952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0 h 6"/>
                <a:gd name="T4" fmla="*/ 0 w 6"/>
                <a:gd name="T5" fmla="*/ 0 h 6"/>
                <a:gd name="T6" fmla="*/ 6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4" name="Freeform 103"/>
            <p:cNvSpPr>
              <a:spLocks/>
            </p:cNvSpPr>
            <p:nvPr/>
          </p:nvSpPr>
          <p:spPr bwMode="auto">
            <a:xfrm>
              <a:off x="5175250" y="1721644"/>
              <a:ext cx="19050" cy="0"/>
            </a:xfrm>
            <a:custGeom>
              <a:avLst/>
              <a:gdLst>
                <a:gd name="T0" fmla="*/ 12 w 12"/>
                <a:gd name="T1" fmla="*/ 6 w 12"/>
                <a:gd name="T2" fmla="*/ 0 w 12"/>
                <a:gd name="T3" fmla="*/ 12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2">
                  <a:moveTo>
                    <a:pt x="12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5" name="Freeform 104"/>
            <p:cNvSpPr>
              <a:spLocks/>
            </p:cNvSpPr>
            <p:nvPr/>
          </p:nvSpPr>
          <p:spPr bwMode="auto">
            <a:xfrm>
              <a:off x="5291138" y="1073943"/>
              <a:ext cx="19050" cy="9526"/>
            </a:xfrm>
            <a:custGeom>
              <a:avLst/>
              <a:gdLst>
                <a:gd name="T0" fmla="*/ 6 w 12"/>
                <a:gd name="T1" fmla="*/ 6 h 6"/>
                <a:gd name="T2" fmla="*/ 0 w 12"/>
                <a:gd name="T3" fmla="*/ 0 h 6"/>
                <a:gd name="T4" fmla="*/ 6 w 12"/>
                <a:gd name="T5" fmla="*/ 0 h 6"/>
                <a:gd name="T6" fmla="*/ 12 w 12"/>
                <a:gd name="T7" fmla="*/ 0 h 6"/>
                <a:gd name="T8" fmla="*/ 6 w 1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6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6" name="Freeform 105"/>
            <p:cNvSpPr>
              <a:spLocks/>
            </p:cNvSpPr>
            <p:nvPr/>
          </p:nvSpPr>
          <p:spPr bwMode="auto">
            <a:xfrm>
              <a:off x="3746501" y="2180433"/>
              <a:ext cx="9525" cy="19050"/>
            </a:xfrm>
            <a:custGeom>
              <a:avLst/>
              <a:gdLst>
                <a:gd name="T0" fmla="*/ 0 w 6"/>
                <a:gd name="T1" fmla="*/ 12 h 12"/>
                <a:gd name="T2" fmla="*/ 0 w 6"/>
                <a:gd name="T3" fmla="*/ 6 h 12"/>
                <a:gd name="T4" fmla="*/ 0 w 6"/>
                <a:gd name="T5" fmla="*/ 0 h 12"/>
                <a:gd name="T6" fmla="*/ 6 w 6"/>
                <a:gd name="T7" fmla="*/ 6 h 12"/>
                <a:gd name="T8" fmla="*/ 0 w 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7" name="Freeform 106"/>
            <p:cNvSpPr>
              <a:spLocks/>
            </p:cNvSpPr>
            <p:nvPr/>
          </p:nvSpPr>
          <p:spPr bwMode="auto">
            <a:xfrm>
              <a:off x="5462588" y="1131095"/>
              <a:ext cx="0" cy="9526"/>
            </a:xfrm>
            <a:custGeom>
              <a:avLst/>
              <a:gdLst>
                <a:gd name="T0" fmla="*/ 6 h 6"/>
                <a:gd name="T1" fmla="*/ 0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8" name="Freeform 107"/>
            <p:cNvSpPr>
              <a:spLocks/>
            </p:cNvSpPr>
            <p:nvPr/>
          </p:nvSpPr>
          <p:spPr bwMode="auto">
            <a:xfrm>
              <a:off x="3336925" y="2037557"/>
              <a:ext cx="9525" cy="9526"/>
            </a:xfrm>
            <a:custGeom>
              <a:avLst/>
              <a:gdLst>
                <a:gd name="T0" fmla="*/ 0 w 6"/>
                <a:gd name="T1" fmla="*/ 0 h 6"/>
                <a:gd name="T2" fmla="*/ 6 w 6"/>
                <a:gd name="T3" fmla="*/ 6 h 6"/>
                <a:gd name="T4" fmla="*/ 0 w 6"/>
                <a:gd name="T5" fmla="*/ 6 h 6"/>
                <a:gd name="T6" fmla="*/ 0 w 6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9" name="Freeform 108"/>
            <p:cNvSpPr>
              <a:spLocks/>
            </p:cNvSpPr>
            <p:nvPr/>
          </p:nvSpPr>
          <p:spPr bwMode="auto">
            <a:xfrm>
              <a:off x="5395915" y="1092995"/>
              <a:ext cx="9525" cy="9526"/>
            </a:xfrm>
            <a:custGeom>
              <a:avLst/>
              <a:gdLst>
                <a:gd name="T0" fmla="*/ 0 w 6"/>
                <a:gd name="T1" fmla="*/ 6 h 6"/>
                <a:gd name="T2" fmla="*/ 6 w 6"/>
                <a:gd name="T3" fmla="*/ 6 h 6"/>
                <a:gd name="T4" fmla="*/ 0 w 6"/>
                <a:gd name="T5" fmla="*/ 0 h 6"/>
                <a:gd name="T6" fmla="*/ 0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0" name="Freeform 109"/>
            <p:cNvSpPr>
              <a:spLocks/>
            </p:cNvSpPr>
            <p:nvPr/>
          </p:nvSpPr>
          <p:spPr bwMode="auto">
            <a:xfrm>
              <a:off x="5595938" y="1102519"/>
              <a:ext cx="0" cy="9526"/>
            </a:xfrm>
            <a:custGeom>
              <a:avLst/>
              <a:gdLst>
                <a:gd name="T0" fmla="*/ 6 h 6"/>
                <a:gd name="T1" fmla="*/ 0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1" name="Rectangle 110"/>
            <p:cNvSpPr>
              <a:spLocks noChangeArrowheads="1"/>
            </p:cNvSpPr>
            <p:nvPr/>
          </p:nvSpPr>
          <p:spPr bwMode="auto">
            <a:xfrm>
              <a:off x="4337052" y="2456657"/>
              <a:ext cx="9525" cy="952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2" name="Freeform 111"/>
            <p:cNvSpPr>
              <a:spLocks/>
            </p:cNvSpPr>
            <p:nvPr/>
          </p:nvSpPr>
          <p:spPr bwMode="auto">
            <a:xfrm>
              <a:off x="3451225" y="2247107"/>
              <a:ext cx="19050" cy="19050"/>
            </a:xfrm>
            <a:custGeom>
              <a:avLst/>
              <a:gdLst>
                <a:gd name="T0" fmla="*/ 12 w 12"/>
                <a:gd name="T1" fmla="*/ 0 h 12"/>
                <a:gd name="T2" fmla="*/ 6 w 12"/>
                <a:gd name="T3" fmla="*/ 6 h 12"/>
                <a:gd name="T4" fmla="*/ 0 w 12"/>
                <a:gd name="T5" fmla="*/ 12 h 12"/>
                <a:gd name="T6" fmla="*/ 6 w 12"/>
                <a:gd name="T7" fmla="*/ 12 h 12"/>
                <a:gd name="T8" fmla="*/ 12 w 12"/>
                <a:gd name="T9" fmla="*/ 6 h 12"/>
                <a:gd name="T10" fmla="*/ 12 w 12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12" y="0"/>
                  </a:moveTo>
                  <a:lnTo>
                    <a:pt x="6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3" name="Freeform 112"/>
            <p:cNvSpPr>
              <a:spLocks/>
            </p:cNvSpPr>
            <p:nvPr/>
          </p:nvSpPr>
          <p:spPr bwMode="auto">
            <a:xfrm>
              <a:off x="4356102" y="2466182"/>
              <a:ext cx="9525" cy="9526"/>
            </a:xfrm>
            <a:custGeom>
              <a:avLst/>
              <a:gdLst>
                <a:gd name="T0" fmla="*/ 0 w 6"/>
                <a:gd name="T1" fmla="*/ 6 h 6"/>
                <a:gd name="T2" fmla="*/ 6 w 6"/>
                <a:gd name="T3" fmla="*/ 6 h 6"/>
                <a:gd name="T4" fmla="*/ 6 w 6"/>
                <a:gd name="T5" fmla="*/ 0 h 6"/>
                <a:gd name="T6" fmla="*/ 0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4" name="Freeform 113"/>
            <p:cNvSpPr>
              <a:spLocks/>
            </p:cNvSpPr>
            <p:nvPr/>
          </p:nvSpPr>
          <p:spPr bwMode="auto">
            <a:xfrm>
              <a:off x="3279775" y="2523333"/>
              <a:ext cx="1562100" cy="887413"/>
            </a:xfrm>
            <a:custGeom>
              <a:avLst/>
              <a:gdLst>
                <a:gd name="T0" fmla="*/ 48 w 984"/>
                <a:gd name="T1" fmla="*/ 367 h 559"/>
                <a:gd name="T2" fmla="*/ 12 w 984"/>
                <a:gd name="T3" fmla="*/ 385 h 559"/>
                <a:gd name="T4" fmla="*/ 6 w 984"/>
                <a:gd name="T5" fmla="*/ 451 h 559"/>
                <a:gd name="T6" fmla="*/ 30 w 984"/>
                <a:gd name="T7" fmla="*/ 451 h 559"/>
                <a:gd name="T8" fmla="*/ 60 w 984"/>
                <a:gd name="T9" fmla="*/ 451 h 559"/>
                <a:gd name="T10" fmla="*/ 102 w 984"/>
                <a:gd name="T11" fmla="*/ 457 h 559"/>
                <a:gd name="T12" fmla="*/ 132 w 984"/>
                <a:gd name="T13" fmla="*/ 475 h 559"/>
                <a:gd name="T14" fmla="*/ 156 w 984"/>
                <a:gd name="T15" fmla="*/ 475 h 559"/>
                <a:gd name="T16" fmla="*/ 150 w 984"/>
                <a:gd name="T17" fmla="*/ 439 h 559"/>
                <a:gd name="T18" fmla="*/ 204 w 984"/>
                <a:gd name="T19" fmla="*/ 445 h 559"/>
                <a:gd name="T20" fmla="*/ 234 w 984"/>
                <a:gd name="T21" fmla="*/ 481 h 559"/>
                <a:gd name="T22" fmla="*/ 288 w 984"/>
                <a:gd name="T23" fmla="*/ 505 h 559"/>
                <a:gd name="T24" fmla="*/ 336 w 984"/>
                <a:gd name="T25" fmla="*/ 523 h 559"/>
                <a:gd name="T26" fmla="*/ 360 w 984"/>
                <a:gd name="T27" fmla="*/ 511 h 559"/>
                <a:gd name="T28" fmla="*/ 432 w 984"/>
                <a:gd name="T29" fmla="*/ 559 h 559"/>
                <a:gd name="T30" fmla="*/ 468 w 984"/>
                <a:gd name="T31" fmla="*/ 547 h 559"/>
                <a:gd name="T32" fmla="*/ 498 w 984"/>
                <a:gd name="T33" fmla="*/ 535 h 559"/>
                <a:gd name="T34" fmla="*/ 522 w 984"/>
                <a:gd name="T35" fmla="*/ 499 h 559"/>
                <a:gd name="T36" fmla="*/ 540 w 984"/>
                <a:gd name="T37" fmla="*/ 475 h 559"/>
                <a:gd name="T38" fmla="*/ 552 w 984"/>
                <a:gd name="T39" fmla="*/ 457 h 559"/>
                <a:gd name="T40" fmla="*/ 600 w 984"/>
                <a:gd name="T41" fmla="*/ 397 h 559"/>
                <a:gd name="T42" fmla="*/ 636 w 984"/>
                <a:gd name="T43" fmla="*/ 355 h 559"/>
                <a:gd name="T44" fmla="*/ 672 w 984"/>
                <a:gd name="T45" fmla="*/ 331 h 559"/>
                <a:gd name="T46" fmla="*/ 672 w 984"/>
                <a:gd name="T47" fmla="*/ 349 h 559"/>
                <a:gd name="T48" fmla="*/ 714 w 984"/>
                <a:gd name="T49" fmla="*/ 343 h 559"/>
                <a:gd name="T50" fmla="*/ 762 w 984"/>
                <a:gd name="T51" fmla="*/ 319 h 559"/>
                <a:gd name="T52" fmla="*/ 798 w 984"/>
                <a:gd name="T53" fmla="*/ 307 h 559"/>
                <a:gd name="T54" fmla="*/ 828 w 984"/>
                <a:gd name="T55" fmla="*/ 295 h 559"/>
                <a:gd name="T56" fmla="*/ 876 w 984"/>
                <a:gd name="T57" fmla="*/ 289 h 559"/>
                <a:gd name="T58" fmla="*/ 906 w 984"/>
                <a:gd name="T59" fmla="*/ 283 h 559"/>
                <a:gd name="T60" fmla="*/ 948 w 984"/>
                <a:gd name="T61" fmla="*/ 259 h 559"/>
                <a:gd name="T62" fmla="*/ 960 w 984"/>
                <a:gd name="T63" fmla="*/ 247 h 559"/>
                <a:gd name="T64" fmla="*/ 978 w 984"/>
                <a:gd name="T65" fmla="*/ 241 h 559"/>
                <a:gd name="T66" fmla="*/ 966 w 984"/>
                <a:gd name="T67" fmla="*/ 198 h 559"/>
                <a:gd name="T68" fmla="*/ 972 w 984"/>
                <a:gd name="T69" fmla="*/ 168 h 559"/>
                <a:gd name="T70" fmla="*/ 924 w 984"/>
                <a:gd name="T71" fmla="*/ 186 h 559"/>
                <a:gd name="T72" fmla="*/ 900 w 984"/>
                <a:gd name="T73" fmla="*/ 186 h 559"/>
                <a:gd name="T74" fmla="*/ 732 w 984"/>
                <a:gd name="T75" fmla="*/ 156 h 559"/>
                <a:gd name="T76" fmla="*/ 534 w 984"/>
                <a:gd name="T77" fmla="*/ 6 h 559"/>
                <a:gd name="T78" fmla="*/ 354 w 984"/>
                <a:gd name="T79" fmla="*/ 54 h 559"/>
                <a:gd name="T80" fmla="*/ 342 w 984"/>
                <a:gd name="T81" fmla="*/ 138 h 559"/>
                <a:gd name="T82" fmla="*/ 288 w 984"/>
                <a:gd name="T83" fmla="*/ 108 h 559"/>
                <a:gd name="T84" fmla="*/ 270 w 984"/>
                <a:gd name="T85" fmla="*/ 90 h 559"/>
                <a:gd name="T86" fmla="*/ 186 w 984"/>
                <a:gd name="T87" fmla="*/ 24 h 559"/>
                <a:gd name="T88" fmla="*/ 192 w 984"/>
                <a:gd name="T89" fmla="*/ 114 h 559"/>
                <a:gd name="T90" fmla="*/ 144 w 984"/>
                <a:gd name="T91" fmla="*/ 156 h 559"/>
                <a:gd name="T92" fmla="*/ 114 w 984"/>
                <a:gd name="T93" fmla="*/ 204 h 559"/>
                <a:gd name="T94" fmla="*/ 156 w 984"/>
                <a:gd name="T95" fmla="*/ 222 h 559"/>
                <a:gd name="T96" fmla="*/ 198 w 984"/>
                <a:gd name="T97" fmla="*/ 204 h 559"/>
                <a:gd name="T98" fmla="*/ 132 w 984"/>
                <a:gd name="T99" fmla="*/ 289 h 559"/>
                <a:gd name="T100" fmla="*/ 108 w 984"/>
                <a:gd name="T101" fmla="*/ 325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84" h="559">
                  <a:moveTo>
                    <a:pt x="54" y="337"/>
                  </a:moveTo>
                  <a:lnTo>
                    <a:pt x="54" y="349"/>
                  </a:lnTo>
                  <a:lnTo>
                    <a:pt x="42" y="355"/>
                  </a:lnTo>
                  <a:lnTo>
                    <a:pt x="48" y="367"/>
                  </a:lnTo>
                  <a:lnTo>
                    <a:pt x="36" y="373"/>
                  </a:lnTo>
                  <a:lnTo>
                    <a:pt x="30" y="367"/>
                  </a:lnTo>
                  <a:lnTo>
                    <a:pt x="12" y="379"/>
                  </a:lnTo>
                  <a:lnTo>
                    <a:pt x="12" y="385"/>
                  </a:lnTo>
                  <a:lnTo>
                    <a:pt x="0" y="397"/>
                  </a:lnTo>
                  <a:lnTo>
                    <a:pt x="12" y="427"/>
                  </a:lnTo>
                  <a:lnTo>
                    <a:pt x="0" y="433"/>
                  </a:lnTo>
                  <a:lnTo>
                    <a:pt x="6" y="451"/>
                  </a:lnTo>
                  <a:lnTo>
                    <a:pt x="0" y="469"/>
                  </a:lnTo>
                  <a:lnTo>
                    <a:pt x="6" y="475"/>
                  </a:lnTo>
                  <a:lnTo>
                    <a:pt x="18" y="469"/>
                  </a:lnTo>
                  <a:lnTo>
                    <a:pt x="30" y="451"/>
                  </a:lnTo>
                  <a:lnTo>
                    <a:pt x="42" y="445"/>
                  </a:lnTo>
                  <a:lnTo>
                    <a:pt x="48" y="451"/>
                  </a:lnTo>
                  <a:lnTo>
                    <a:pt x="54" y="445"/>
                  </a:lnTo>
                  <a:lnTo>
                    <a:pt x="60" y="451"/>
                  </a:lnTo>
                  <a:lnTo>
                    <a:pt x="66" y="451"/>
                  </a:lnTo>
                  <a:lnTo>
                    <a:pt x="78" y="451"/>
                  </a:lnTo>
                  <a:lnTo>
                    <a:pt x="84" y="457"/>
                  </a:lnTo>
                  <a:lnTo>
                    <a:pt x="102" y="457"/>
                  </a:lnTo>
                  <a:lnTo>
                    <a:pt x="108" y="463"/>
                  </a:lnTo>
                  <a:lnTo>
                    <a:pt x="108" y="475"/>
                  </a:lnTo>
                  <a:lnTo>
                    <a:pt x="114" y="481"/>
                  </a:lnTo>
                  <a:lnTo>
                    <a:pt x="132" y="475"/>
                  </a:lnTo>
                  <a:lnTo>
                    <a:pt x="138" y="469"/>
                  </a:lnTo>
                  <a:lnTo>
                    <a:pt x="150" y="463"/>
                  </a:lnTo>
                  <a:lnTo>
                    <a:pt x="150" y="481"/>
                  </a:lnTo>
                  <a:lnTo>
                    <a:pt x="156" y="475"/>
                  </a:lnTo>
                  <a:lnTo>
                    <a:pt x="156" y="469"/>
                  </a:lnTo>
                  <a:lnTo>
                    <a:pt x="162" y="469"/>
                  </a:lnTo>
                  <a:lnTo>
                    <a:pt x="156" y="457"/>
                  </a:lnTo>
                  <a:lnTo>
                    <a:pt x="150" y="439"/>
                  </a:lnTo>
                  <a:lnTo>
                    <a:pt x="174" y="421"/>
                  </a:lnTo>
                  <a:lnTo>
                    <a:pt x="186" y="439"/>
                  </a:lnTo>
                  <a:lnTo>
                    <a:pt x="198" y="433"/>
                  </a:lnTo>
                  <a:lnTo>
                    <a:pt x="204" y="445"/>
                  </a:lnTo>
                  <a:lnTo>
                    <a:pt x="216" y="439"/>
                  </a:lnTo>
                  <a:lnTo>
                    <a:pt x="228" y="451"/>
                  </a:lnTo>
                  <a:lnTo>
                    <a:pt x="222" y="463"/>
                  </a:lnTo>
                  <a:lnTo>
                    <a:pt x="234" y="481"/>
                  </a:lnTo>
                  <a:lnTo>
                    <a:pt x="240" y="475"/>
                  </a:lnTo>
                  <a:lnTo>
                    <a:pt x="276" y="511"/>
                  </a:lnTo>
                  <a:lnTo>
                    <a:pt x="282" y="499"/>
                  </a:lnTo>
                  <a:lnTo>
                    <a:pt x="288" y="505"/>
                  </a:lnTo>
                  <a:lnTo>
                    <a:pt x="300" y="499"/>
                  </a:lnTo>
                  <a:lnTo>
                    <a:pt x="312" y="511"/>
                  </a:lnTo>
                  <a:lnTo>
                    <a:pt x="324" y="505"/>
                  </a:lnTo>
                  <a:lnTo>
                    <a:pt x="336" y="523"/>
                  </a:lnTo>
                  <a:lnTo>
                    <a:pt x="342" y="517"/>
                  </a:lnTo>
                  <a:lnTo>
                    <a:pt x="348" y="511"/>
                  </a:lnTo>
                  <a:lnTo>
                    <a:pt x="354" y="505"/>
                  </a:lnTo>
                  <a:lnTo>
                    <a:pt x="360" y="511"/>
                  </a:lnTo>
                  <a:lnTo>
                    <a:pt x="366" y="511"/>
                  </a:lnTo>
                  <a:lnTo>
                    <a:pt x="378" y="523"/>
                  </a:lnTo>
                  <a:lnTo>
                    <a:pt x="384" y="523"/>
                  </a:lnTo>
                  <a:lnTo>
                    <a:pt x="432" y="559"/>
                  </a:lnTo>
                  <a:lnTo>
                    <a:pt x="456" y="559"/>
                  </a:lnTo>
                  <a:lnTo>
                    <a:pt x="462" y="559"/>
                  </a:lnTo>
                  <a:lnTo>
                    <a:pt x="462" y="553"/>
                  </a:lnTo>
                  <a:lnTo>
                    <a:pt x="468" y="547"/>
                  </a:lnTo>
                  <a:lnTo>
                    <a:pt x="474" y="547"/>
                  </a:lnTo>
                  <a:lnTo>
                    <a:pt x="486" y="547"/>
                  </a:lnTo>
                  <a:lnTo>
                    <a:pt x="492" y="541"/>
                  </a:lnTo>
                  <a:lnTo>
                    <a:pt x="498" y="535"/>
                  </a:lnTo>
                  <a:lnTo>
                    <a:pt x="510" y="523"/>
                  </a:lnTo>
                  <a:lnTo>
                    <a:pt x="522" y="517"/>
                  </a:lnTo>
                  <a:lnTo>
                    <a:pt x="522" y="505"/>
                  </a:lnTo>
                  <a:lnTo>
                    <a:pt x="522" y="499"/>
                  </a:lnTo>
                  <a:lnTo>
                    <a:pt x="528" y="493"/>
                  </a:lnTo>
                  <a:lnTo>
                    <a:pt x="528" y="487"/>
                  </a:lnTo>
                  <a:lnTo>
                    <a:pt x="534" y="481"/>
                  </a:lnTo>
                  <a:lnTo>
                    <a:pt x="540" y="475"/>
                  </a:lnTo>
                  <a:lnTo>
                    <a:pt x="534" y="469"/>
                  </a:lnTo>
                  <a:lnTo>
                    <a:pt x="540" y="463"/>
                  </a:lnTo>
                  <a:lnTo>
                    <a:pt x="546" y="457"/>
                  </a:lnTo>
                  <a:lnTo>
                    <a:pt x="552" y="457"/>
                  </a:lnTo>
                  <a:lnTo>
                    <a:pt x="558" y="439"/>
                  </a:lnTo>
                  <a:lnTo>
                    <a:pt x="570" y="439"/>
                  </a:lnTo>
                  <a:lnTo>
                    <a:pt x="588" y="409"/>
                  </a:lnTo>
                  <a:lnTo>
                    <a:pt x="600" y="397"/>
                  </a:lnTo>
                  <a:lnTo>
                    <a:pt x="612" y="391"/>
                  </a:lnTo>
                  <a:lnTo>
                    <a:pt x="612" y="379"/>
                  </a:lnTo>
                  <a:lnTo>
                    <a:pt x="624" y="361"/>
                  </a:lnTo>
                  <a:lnTo>
                    <a:pt x="636" y="355"/>
                  </a:lnTo>
                  <a:lnTo>
                    <a:pt x="636" y="343"/>
                  </a:lnTo>
                  <a:lnTo>
                    <a:pt x="642" y="337"/>
                  </a:lnTo>
                  <a:lnTo>
                    <a:pt x="648" y="343"/>
                  </a:lnTo>
                  <a:lnTo>
                    <a:pt x="672" y="331"/>
                  </a:lnTo>
                  <a:lnTo>
                    <a:pt x="672" y="337"/>
                  </a:lnTo>
                  <a:lnTo>
                    <a:pt x="672" y="349"/>
                  </a:lnTo>
                  <a:lnTo>
                    <a:pt x="678" y="349"/>
                  </a:lnTo>
                  <a:lnTo>
                    <a:pt x="672" y="349"/>
                  </a:lnTo>
                  <a:lnTo>
                    <a:pt x="672" y="355"/>
                  </a:lnTo>
                  <a:lnTo>
                    <a:pt x="690" y="349"/>
                  </a:lnTo>
                  <a:lnTo>
                    <a:pt x="696" y="355"/>
                  </a:lnTo>
                  <a:lnTo>
                    <a:pt x="714" y="343"/>
                  </a:lnTo>
                  <a:lnTo>
                    <a:pt x="714" y="337"/>
                  </a:lnTo>
                  <a:lnTo>
                    <a:pt x="738" y="325"/>
                  </a:lnTo>
                  <a:lnTo>
                    <a:pt x="750" y="325"/>
                  </a:lnTo>
                  <a:lnTo>
                    <a:pt x="762" y="319"/>
                  </a:lnTo>
                  <a:lnTo>
                    <a:pt x="780" y="319"/>
                  </a:lnTo>
                  <a:lnTo>
                    <a:pt x="780" y="325"/>
                  </a:lnTo>
                  <a:lnTo>
                    <a:pt x="798" y="319"/>
                  </a:lnTo>
                  <a:lnTo>
                    <a:pt x="798" y="307"/>
                  </a:lnTo>
                  <a:lnTo>
                    <a:pt x="822" y="295"/>
                  </a:lnTo>
                  <a:lnTo>
                    <a:pt x="822" y="301"/>
                  </a:lnTo>
                  <a:lnTo>
                    <a:pt x="828" y="301"/>
                  </a:lnTo>
                  <a:lnTo>
                    <a:pt x="828" y="295"/>
                  </a:lnTo>
                  <a:lnTo>
                    <a:pt x="840" y="289"/>
                  </a:lnTo>
                  <a:lnTo>
                    <a:pt x="852" y="289"/>
                  </a:lnTo>
                  <a:lnTo>
                    <a:pt x="858" y="277"/>
                  </a:lnTo>
                  <a:lnTo>
                    <a:pt x="876" y="289"/>
                  </a:lnTo>
                  <a:lnTo>
                    <a:pt x="876" y="283"/>
                  </a:lnTo>
                  <a:lnTo>
                    <a:pt x="882" y="283"/>
                  </a:lnTo>
                  <a:lnTo>
                    <a:pt x="888" y="283"/>
                  </a:lnTo>
                  <a:lnTo>
                    <a:pt x="906" y="283"/>
                  </a:lnTo>
                  <a:lnTo>
                    <a:pt x="912" y="265"/>
                  </a:lnTo>
                  <a:lnTo>
                    <a:pt x="918" y="271"/>
                  </a:lnTo>
                  <a:lnTo>
                    <a:pt x="924" y="259"/>
                  </a:lnTo>
                  <a:lnTo>
                    <a:pt x="948" y="259"/>
                  </a:lnTo>
                  <a:lnTo>
                    <a:pt x="948" y="253"/>
                  </a:lnTo>
                  <a:lnTo>
                    <a:pt x="960" y="259"/>
                  </a:lnTo>
                  <a:lnTo>
                    <a:pt x="966" y="247"/>
                  </a:lnTo>
                  <a:lnTo>
                    <a:pt x="960" y="247"/>
                  </a:lnTo>
                  <a:lnTo>
                    <a:pt x="960" y="241"/>
                  </a:lnTo>
                  <a:lnTo>
                    <a:pt x="966" y="235"/>
                  </a:lnTo>
                  <a:lnTo>
                    <a:pt x="972" y="241"/>
                  </a:lnTo>
                  <a:lnTo>
                    <a:pt x="978" y="241"/>
                  </a:lnTo>
                  <a:lnTo>
                    <a:pt x="984" y="222"/>
                  </a:lnTo>
                  <a:lnTo>
                    <a:pt x="978" y="222"/>
                  </a:lnTo>
                  <a:lnTo>
                    <a:pt x="966" y="210"/>
                  </a:lnTo>
                  <a:lnTo>
                    <a:pt x="966" y="198"/>
                  </a:lnTo>
                  <a:lnTo>
                    <a:pt x="978" y="174"/>
                  </a:lnTo>
                  <a:lnTo>
                    <a:pt x="984" y="168"/>
                  </a:lnTo>
                  <a:lnTo>
                    <a:pt x="978" y="162"/>
                  </a:lnTo>
                  <a:lnTo>
                    <a:pt x="972" y="168"/>
                  </a:lnTo>
                  <a:lnTo>
                    <a:pt x="960" y="156"/>
                  </a:lnTo>
                  <a:lnTo>
                    <a:pt x="948" y="168"/>
                  </a:lnTo>
                  <a:lnTo>
                    <a:pt x="936" y="168"/>
                  </a:lnTo>
                  <a:lnTo>
                    <a:pt x="924" y="186"/>
                  </a:lnTo>
                  <a:lnTo>
                    <a:pt x="918" y="192"/>
                  </a:lnTo>
                  <a:lnTo>
                    <a:pt x="912" y="186"/>
                  </a:lnTo>
                  <a:lnTo>
                    <a:pt x="906" y="192"/>
                  </a:lnTo>
                  <a:lnTo>
                    <a:pt x="900" y="186"/>
                  </a:lnTo>
                  <a:lnTo>
                    <a:pt x="876" y="192"/>
                  </a:lnTo>
                  <a:lnTo>
                    <a:pt x="870" y="204"/>
                  </a:lnTo>
                  <a:lnTo>
                    <a:pt x="816" y="210"/>
                  </a:lnTo>
                  <a:lnTo>
                    <a:pt x="732" y="156"/>
                  </a:lnTo>
                  <a:lnTo>
                    <a:pt x="606" y="72"/>
                  </a:lnTo>
                  <a:lnTo>
                    <a:pt x="588" y="54"/>
                  </a:lnTo>
                  <a:lnTo>
                    <a:pt x="546" y="6"/>
                  </a:lnTo>
                  <a:lnTo>
                    <a:pt x="534" y="6"/>
                  </a:lnTo>
                  <a:lnTo>
                    <a:pt x="522" y="6"/>
                  </a:lnTo>
                  <a:lnTo>
                    <a:pt x="510" y="12"/>
                  </a:lnTo>
                  <a:lnTo>
                    <a:pt x="408" y="0"/>
                  </a:lnTo>
                  <a:lnTo>
                    <a:pt x="354" y="54"/>
                  </a:lnTo>
                  <a:lnTo>
                    <a:pt x="366" y="66"/>
                  </a:lnTo>
                  <a:lnTo>
                    <a:pt x="360" y="102"/>
                  </a:lnTo>
                  <a:lnTo>
                    <a:pt x="366" y="120"/>
                  </a:lnTo>
                  <a:lnTo>
                    <a:pt x="342" y="138"/>
                  </a:lnTo>
                  <a:lnTo>
                    <a:pt x="330" y="114"/>
                  </a:lnTo>
                  <a:lnTo>
                    <a:pt x="318" y="114"/>
                  </a:lnTo>
                  <a:lnTo>
                    <a:pt x="306" y="102"/>
                  </a:lnTo>
                  <a:lnTo>
                    <a:pt x="288" y="108"/>
                  </a:lnTo>
                  <a:lnTo>
                    <a:pt x="282" y="96"/>
                  </a:lnTo>
                  <a:lnTo>
                    <a:pt x="270" y="108"/>
                  </a:lnTo>
                  <a:lnTo>
                    <a:pt x="264" y="96"/>
                  </a:lnTo>
                  <a:lnTo>
                    <a:pt x="270" y="90"/>
                  </a:lnTo>
                  <a:lnTo>
                    <a:pt x="228" y="42"/>
                  </a:lnTo>
                  <a:lnTo>
                    <a:pt x="216" y="48"/>
                  </a:lnTo>
                  <a:lnTo>
                    <a:pt x="204" y="30"/>
                  </a:lnTo>
                  <a:lnTo>
                    <a:pt x="186" y="24"/>
                  </a:lnTo>
                  <a:lnTo>
                    <a:pt x="186" y="48"/>
                  </a:lnTo>
                  <a:lnTo>
                    <a:pt x="198" y="66"/>
                  </a:lnTo>
                  <a:lnTo>
                    <a:pt x="198" y="90"/>
                  </a:lnTo>
                  <a:lnTo>
                    <a:pt x="192" y="114"/>
                  </a:lnTo>
                  <a:lnTo>
                    <a:pt x="180" y="114"/>
                  </a:lnTo>
                  <a:lnTo>
                    <a:pt x="174" y="144"/>
                  </a:lnTo>
                  <a:lnTo>
                    <a:pt x="180" y="156"/>
                  </a:lnTo>
                  <a:lnTo>
                    <a:pt x="144" y="156"/>
                  </a:lnTo>
                  <a:lnTo>
                    <a:pt x="138" y="174"/>
                  </a:lnTo>
                  <a:lnTo>
                    <a:pt x="120" y="192"/>
                  </a:lnTo>
                  <a:lnTo>
                    <a:pt x="126" y="204"/>
                  </a:lnTo>
                  <a:lnTo>
                    <a:pt x="114" y="204"/>
                  </a:lnTo>
                  <a:lnTo>
                    <a:pt x="120" y="216"/>
                  </a:lnTo>
                  <a:lnTo>
                    <a:pt x="132" y="210"/>
                  </a:lnTo>
                  <a:lnTo>
                    <a:pt x="144" y="228"/>
                  </a:lnTo>
                  <a:lnTo>
                    <a:pt x="156" y="222"/>
                  </a:lnTo>
                  <a:lnTo>
                    <a:pt x="156" y="216"/>
                  </a:lnTo>
                  <a:lnTo>
                    <a:pt x="174" y="198"/>
                  </a:lnTo>
                  <a:lnTo>
                    <a:pt x="186" y="210"/>
                  </a:lnTo>
                  <a:lnTo>
                    <a:pt x="198" y="204"/>
                  </a:lnTo>
                  <a:lnTo>
                    <a:pt x="216" y="235"/>
                  </a:lnTo>
                  <a:lnTo>
                    <a:pt x="168" y="271"/>
                  </a:lnTo>
                  <a:lnTo>
                    <a:pt x="162" y="265"/>
                  </a:lnTo>
                  <a:lnTo>
                    <a:pt x="132" y="289"/>
                  </a:lnTo>
                  <a:lnTo>
                    <a:pt x="138" y="307"/>
                  </a:lnTo>
                  <a:lnTo>
                    <a:pt x="114" y="337"/>
                  </a:lnTo>
                  <a:lnTo>
                    <a:pt x="108" y="337"/>
                  </a:lnTo>
                  <a:lnTo>
                    <a:pt x="108" y="325"/>
                  </a:lnTo>
                  <a:lnTo>
                    <a:pt x="72" y="313"/>
                  </a:lnTo>
                  <a:lnTo>
                    <a:pt x="66" y="325"/>
                  </a:lnTo>
                  <a:lnTo>
                    <a:pt x="54" y="337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5" name="Freeform 114"/>
            <p:cNvSpPr>
              <a:spLocks/>
            </p:cNvSpPr>
            <p:nvPr/>
          </p:nvSpPr>
          <p:spPr bwMode="auto">
            <a:xfrm>
              <a:off x="3308352" y="1397795"/>
              <a:ext cx="504825" cy="744538"/>
            </a:xfrm>
            <a:custGeom>
              <a:avLst/>
              <a:gdLst>
                <a:gd name="T0" fmla="*/ 24 w 318"/>
                <a:gd name="T1" fmla="*/ 204 h 469"/>
                <a:gd name="T2" fmla="*/ 30 w 318"/>
                <a:gd name="T3" fmla="*/ 234 h 469"/>
                <a:gd name="T4" fmla="*/ 54 w 318"/>
                <a:gd name="T5" fmla="*/ 222 h 469"/>
                <a:gd name="T6" fmla="*/ 72 w 318"/>
                <a:gd name="T7" fmla="*/ 222 h 469"/>
                <a:gd name="T8" fmla="*/ 78 w 318"/>
                <a:gd name="T9" fmla="*/ 216 h 469"/>
                <a:gd name="T10" fmla="*/ 90 w 318"/>
                <a:gd name="T11" fmla="*/ 204 h 469"/>
                <a:gd name="T12" fmla="*/ 96 w 318"/>
                <a:gd name="T13" fmla="*/ 192 h 469"/>
                <a:gd name="T14" fmla="*/ 84 w 318"/>
                <a:gd name="T15" fmla="*/ 246 h 469"/>
                <a:gd name="T16" fmla="*/ 96 w 318"/>
                <a:gd name="T17" fmla="*/ 240 h 469"/>
                <a:gd name="T18" fmla="*/ 90 w 318"/>
                <a:gd name="T19" fmla="*/ 264 h 469"/>
                <a:gd name="T20" fmla="*/ 102 w 318"/>
                <a:gd name="T21" fmla="*/ 264 h 469"/>
                <a:gd name="T22" fmla="*/ 102 w 318"/>
                <a:gd name="T23" fmla="*/ 282 h 469"/>
                <a:gd name="T24" fmla="*/ 90 w 318"/>
                <a:gd name="T25" fmla="*/ 282 h 469"/>
                <a:gd name="T26" fmla="*/ 102 w 318"/>
                <a:gd name="T27" fmla="*/ 319 h 469"/>
                <a:gd name="T28" fmla="*/ 144 w 318"/>
                <a:gd name="T29" fmla="*/ 433 h 469"/>
                <a:gd name="T30" fmla="*/ 252 w 318"/>
                <a:gd name="T31" fmla="*/ 463 h 469"/>
                <a:gd name="T32" fmla="*/ 282 w 318"/>
                <a:gd name="T33" fmla="*/ 433 h 469"/>
                <a:gd name="T34" fmla="*/ 306 w 318"/>
                <a:gd name="T35" fmla="*/ 409 h 469"/>
                <a:gd name="T36" fmla="*/ 306 w 318"/>
                <a:gd name="T37" fmla="*/ 379 h 469"/>
                <a:gd name="T38" fmla="*/ 300 w 318"/>
                <a:gd name="T39" fmla="*/ 337 h 469"/>
                <a:gd name="T40" fmla="*/ 306 w 318"/>
                <a:gd name="T41" fmla="*/ 319 h 469"/>
                <a:gd name="T42" fmla="*/ 306 w 318"/>
                <a:gd name="T43" fmla="*/ 270 h 469"/>
                <a:gd name="T44" fmla="*/ 312 w 318"/>
                <a:gd name="T45" fmla="*/ 216 h 469"/>
                <a:gd name="T46" fmla="*/ 312 w 318"/>
                <a:gd name="T47" fmla="*/ 180 h 469"/>
                <a:gd name="T48" fmla="*/ 300 w 318"/>
                <a:gd name="T49" fmla="*/ 168 h 469"/>
                <a:gd name="T50" fmla="*/ 288 w 318"/>
                <a:gd name="T51" fmla="*/ 126 h 469"/>
                <a:gd name="T52" fmla="*/ 264 w 318"/>
                <a:gd name="T53" fmla="*/ 126 h 469"/>
                <a:gd name="T54" fmla="*/ 246 w 318"/>
                <a:gd name="T55" fmla="*/ 120 h 469"/>
                <a:gd name="T56" fmla="*/ 276 w 318"/>
                <a:gd name="T57" fmla="*/ 114 h 469"/>
                <a:gd name="T58" fmla="*/ 282 w 318"/>
                <a:gd name="T59" fmla="*/ 108 h 469"/>
                <a:gd name="T60" fmla="*/ 282 w 318"/>
                <a:gd name="T61" fmla="*/ 96 h 469"/>
                <a:gd name="T62" fmla="*/ 276 w 318"/>
                <a:gd name="T63" fmla="*/ 84 h 469"/>
                <a:gd name="T64" fmla="*/ 276 w 318"/>
                <a:gd name="T65" fmla="*/ 60 h 469"/>
                <a:gd name="T66" fmla="*/ 282 w 318"/>
                <a:gd name="T67" fmla="*/ 84 h 469"/>
                <a:gd name="T68" fmla="*/ 306 w 318"/>
                <a:gd name="T69" fmla="*/ 78 h 469"/>
                <a:gd name="T70" fmla="*/ 300 w 318"/>
                <a:gd name="T71" fmla="*/ 48 h 469"/>
                <a:gd name="T72" fmla="*/ 276 w 318"/>
                <a:gd name="T73" fmla="*/ 54 h 469"/>
                <a:gd name="T74" fmla="*/ 270 w 318"/>
                <a:gd name="T75" fmla="*/ 42 h 469"/>
                <a:gd name="T76" fmla="*/ 246 w 318"/>
                <a:gd name="T77" fmla="*/ 30 h 469"/>
                <a:gd name="T78" fmla="*/ 222 w 318"/>
                <a:gd name="T79" fmla="*/ 12 h 469"/>
                <a:gd name="T80" fmla="*/ 180 w 318"/>
                <a:gd name="T81" fmla="*/ 6 h 469"/>
                <a:gd name="T82" fmla="*/ 132 w 318"/>
                <a:gd name="T83" fmla="*/ 18 h 469"/>
                <a:gd name="T84" fmla="*/ 96 w 318"/>
                <a:gd name="T85" fmla="*/ 96 h 469"/>
                <a:gd name="T86" fmla="*/ 12 w 318"/>
                <a:gd name="T87" fmla="*/ 10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18" h="469">
                  <a:moveTo>
                    <a:pt x="36" y="192"/>
                  </a:moveTo>
                  <a:lnTo>
                    <a:pt x="24" y="198"/>
                  </a:lnTo>
                  <a:lnTo>
                    <a:pt x="24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30" y="234"/>
                  </a:lnTo>
                  <a:lnTo>
                    <a:pt x="42" y="228"/>
                  </a:lnTo>
                  <a:lnTo>
                    <a:pt x="48" y="228"/>
                  </a:lnTo>
                  <a:lnTo>
                    <a:pt x="54" y="222"/>
                  </a:lnTo>
                  <a:lnTo>
                    <a:pt x="60" y="234"/>
                  </a:lnTo>
                  <a:lnTo>
                    <a:pt x="72" y="246"/>
                  </a:lnTo>
                  <a:lnTo>
                    <a:pt x="72" y="222"/>
                  </a:lnTo>
                  <a:lnTo>
                    <a:pt x="78" y="228"/>
                  </a:lnTo>
                  <a:lnTo>
                    <a:pt x="78" y="222"/>
                  </a:lnTo>
                  <a:lnTo>
                    <a:pt x="78" y="216"/>
                  </a:lnTo>
                  <a:lnTo>
                    <a:pt x="78" y="204"/>
                  </a:lnTo>
                  <a:lnTo>
                    <a:pt x="84" y="210"/>
                  </a:lnTo>
                  <a:lnTo>
                    <a:pt x="90" y="204"/>
                  </a:lnTo>
                  <a:lnTo>
                    <a:pt x="84" y="180"/>
                  </a:lnTo>
                  <a:lnTo>
                    <a:pt x="90" y="192"/>
                  </a:lnTo>
                  <a:lnTo>
                    <a:pt x="96" y="192"/>
                  </a:lnTo>
                  <a:lnTo>
                    <a:pt x="96" y="216"/>
                  </a:lnTo>
                  <a:lnTo>
                    <a:pt x="90" y="210"/>
                  </a:lnTo>
                  <a:lnTo>
                    <a:pt x="84" y="246"/>
                  </a:lnTo>
                  <a:lnTo>
                    <a:pt x="90" y="252"/>
                  </a:lnTo>
                  <a:lnTo>
                    <a:pt x="90" y="246"/>
                  </a:lnTo>
                  <a:lnTo>
                    <a:pt x="96" y="240"/>
                  </a:lnTo>
                  <a:lnTo>
                    <a:pt x="96" y="246"/>
                  </a:lnTo>
                  <a:lnTo>
                    <a:pt x="90" y="258"/>
                  </a:lnTo>
                  <a:lnTo>
                    <a:pt x="90" y="264"/>
                  </a:lnTo>
                  <a:lnTo>
                    <a:pt x="96" y="258"/>
                  </a:lnTo>
                  <a:lnTo>
                    <a:pt x="96" y="264"/>
                  </a:lnTo>
                  <a:lnTo>
                    <a:pt x="102" y="264"/>
                  </a:lnTo>
                  <a:lnTo>
                    <a:pt x="96" y="270"/>
                  </a:lnTo>
                  <a:lnTo>
                    <a:pt x="96" y="276"/>
                  </a:lnTo>
                  <a:lnTo>
                    <a:pt x="102" y="282"/>
                  </a:lnTo>
                  <a:lnTo>
                    <a:pt x="96" y="282"/>
                  </a:lnTo>
                  <a:lnTo>
                    <a:pt x="90" y="276"/>
                  </a:lnTo>
                  <a:lnTo>
                    <a:pt x="90" y="282"/>
                  </a:lnTo>
                  <a:lnTo>
                    <a:pt x="90" y="288"/>
                  </a:lnTo>
                  <a:lnTo>
                    <a:pt x="102" y="288"/>
                  </a:lnTo>
                  <a:lnTo>
                    <a:pt x="102" y="319"/>
                  </a:lnTo>
                  <a:lnTo>
                    <a:pt x="114" y="367"/>
                  </a:lnTo>
                  <a:lnTo>
                    <a:pt x="132" y="409"/>
                  </a:lnTo>
                  <a:lnTo>
                    <a:pt x="144" y="433"/>
                  </a:lnTo>
                  <a:lnTo>
                    <a:pt x="180" y="463"/>
                  </a:lnTo>
                  <a:lnTo>
                    <a:pt x="216" y="469"/>
                  </a:lnTo>
                  <a:lnTo>
                    <a:pt x="252" y="463"/>
                  </a:lnTo>
                  <a:lnTo>
                    <a:pt x="270" y="451"/>
                  </a:lnTo>
                  <a:lnTo>
                    <a:pt x="282" y="439"/>
                  </a:lnTo>
                  <a:lnTo>
                    <a:pt x="282" y="433"/>
                  </a:lnTo>
                  <a:lnTo>
                    <a:pt x="294" y="421"/>
                  </a:lnTo>
                  <a:lnTo>
                    <a:pt x="294" y="415"/>
                  </a:lnTo>
                  <a:lnTo>
                    <a:pt x="306" y="409"/>
                  </a:lnTo>
                  <a:lnTo>
                    <a:pt x="306" y="391"/>
                  </a:lnTo>
                  <a:lnTo>
                    <a:pt x="300" y="385"/>
                  </a:lnTo>
                  <a:lnTo>
                    <a:pt x="306" y="379"/>
                  </a:lnTo>
                  <a:lnTo>
                    <a:pt x="318" y="343"/>
                  </a:lnTo>
                  <a:lnTo>
                    <a:pt x="306" y="355"/>
                  </a:lnTo>
                  <a:lnTo>
                    <a:pt x="300" y="337"/>
                  </a:lnTo>
                  <a:lnTo>
                    <a:pt x="306" y="331"/>
                  </a:lnTo>
                  <a:lnTo>
                    <a:pt x="300" y="325"/>
                  </a:lnTo>
                  <a:lnTo>
                    <a:pt x="306" y="319"/>
                  </a:lnTo>
                  <a:lnTo>
                    <a:pt x="306" y="307"/>
                  </a:lnTo>
                  <a:lnTo>
                    <a:pt x="300" y="313"/>
                  </a:lnTo>
                  <a:lnTo>
                    <a:pt x="306" y="270"/>
                  </a:lnTo>
                  <a:lnTo>
                    <a:pt x="312" y="240"/>
                  </a:lnTo>
                  <a:lnTo>
                    <a:pt x="312" y="222"/>
                  </a:lnTo>
                  <a:lnTo>
                    <a:pt x="312" y="216"/>
                  </a:lnTo>
                  <a:lnTo>
                    <a:pt x="312" y="186"/>
                  </a:lnTo>
                  <a:lnTo>
                    <a:pt x="306" y="186"/>
                  </a:lnTo>
                  <a:lnTo>
                    <a:pt x="312" y="180"/>
                  </a:lnTo>
                  <a:lnTo>
                    <a:pt x="306" y="168"/>
                  </a:lnTo>
                  <a:lnTo>
                    <a:pt x="306" y="162"/>
                  </a:lnTo>
                  <a:lnTo>
                    <a:pt x="300" y="168"/>
                  </a:lnTo>
                  <a:lnTo>
                    <a:pt x="300" y="156"/>
                  </a:lnTo>
                  <a:lnTo>
                    <a:pt x="294" y="132"/>
                  </a:lnTo>
                  <a:lnTo>
                    <a:pt x="288" y="126"/>
                  </a:lnTo>
                  <a:lnTo>
                    <a:pt x="282" y="126"/>
                  </a:lnTo>
                  <a:lnTo>
                    <a:pt x="282" y="120"/>
                  </a:lnTo>
                  <a:lnTo>
                    <a:pt x="264" y="126"/>
                  </a:lnTo>
                  <a:lnTo>
                    <a:pt x="246" y="120"/>
                  </a:lnTo>
                  <a:lnTo>
                    <a:pt x="240" y="126"/>
                  </a:lnTo>
                  <a:lnTo>
                    <a:pt x="246" y="120"/>
                  </a:lnTo>
                  <a:lnTo>
                    <a:pt x="264" y="120"/>
                  </a:lnTo>
                  <a:lnTo>
                    <a:pt x="276" y="120"/>
                  </a:lnTo>
                  <a:lnTo>
                    <a:pt x="276" y="114"/>
                  </a:lnTo>
                  <a:lnTo>
                    <a:pt x="282" y="114"/>
                  </a:lnTo>
                  <a:lnTo>
                    <a:pt x="288" y="108"/>
                  </a:lnTo>
                  <a:lnTo>
                    <a:pt x="282" y="108"/>
                  </a:lnTo>
                  <a:lnTo>
                    <a:pt x="282" y="102"/>
                  </a:lnTo>
                  <a:lnTo>
                    <a:pt x="270" y="102"/>
                  </a:lnTo>
                  <a:lnTo>
                    <a:pt x="282" y="96"/>
                  </a:lnTo>
                  <a:lnTo>
                    <a:pt x="276" y="96"/>
                  </a:lnTo>
                  <a:lnTo>
                    <a:pt x="282" y="90"/>
                  </a:lnTo>
                  <a:lnTo>
                    <a:pt x="276" y="84"/>
                  </a:lnTo>
                  <a:lnTo>
                    <a:pt x="282" y="72"/>
                  </a:lnTo>
                  <a:lnTo>
                    <a:pt x="276" y="66"/>
                  </a:lnTo>
                  <a:lnTo>
                    <a:pt x="276" y="60"/>
                  </a:lnTo>
                  <a:lnTo>
                    <a:pt x="288" y="60"/>
                  </a:lnTo>
                  <a:lnTo>
                    <a:pt x="282" y="72"/>
                  </a:lnTo>
                  <a:lnTo>
                    <a:pt x="282" y="84"/>
                  </a:lnTo>
                  <a:lnTo>
                    <a:pt x="288" y="90"/>
                  </a:lnTo>
                  <a:lnTo>
                    <a:pt x="300" y="90"/>
                  </a:lnTo>
                  <a:lnTo>
                    <a:pt x="306" y="78"/>
                  </a:lnTo>
                  <a:lnTo>
                    <a:pt x="300" y="72"/>
                  </a:lnTo>
                  <a:lnTo>
                    <a:pt x="300" y="66"/>
                  </a:lnTo>
                  <a:lnTo>
                    <a:pt x="300" y="48"/>
                  </a:lnTo>
                  <a:lnTo>
                    <a:pt x="288" y="54"/>
                  </a:lnTo>
                  <a:lnTo>
                    <a:pt x="288" y="48"/>
                  </a:lnTo>
                  <a:lnTo>
                    <a:pt x="276" y="54"/>
                  </a:lnTo>
                  <a:lnTo>
                    <a:pt x="270" y="48"/>
                  </a:lnTo>
                  <a:lnTo>
                    <a:pt x="264" y="48"/>
                  </a:lnTo>
                  <a:lnTo>
                    <a:pt x="270" y="42"/>
                  </a:lnTo>
                  <a:lnTo>
                    <a:pt x="276" y="36"/>
                  </a:lnTo>
                  <a:lnTo>
                    <a:pt x="270" y="24"/>
                  </a:lnTo>
                  <a:lnTo>
                    <a:pt x="246" y="30"/>
                  </a:lnTo>
                  <a:lnTo>
                    <a:pt x="246" y="12"/>
                  </a:lnTo>
                  <a:lnTo>
                    <a:pt x="234" y="24"/>
                  </a:lnTo>
                  <a:lnTo>
                    <a:pt x="222" y="12"/>
                  </a:lnTo>
                  <a:lnTo>
                    <a:pt x="216" y="12"/>
                  </a:lnTo>
                  <a:lnTo>
                    <a:pt x="192" y="12"/>
                  </a:lnTo>
                  <a:lnTo>
                    <a:pt x="180" y="6"/>
                  </a:lnTo>
                  <a:lnTo>
                    <a:pt x="162" y="0"/>
                  </a:lnTo>
                  <a:lnTo>
                    <a:pt x="168" y="12"/>
                  </a:lnTo>
                  <a:lnTo>
                    <a:pt x="132" y="18"/>
                  </a:lnTo>
                  <a:lnTo>
                    <a:pt x="114" y="24"/>
                  </a:lnTo>
                  <a:lnTo>
                    <a:pt x="108" y="42"/>
                  </a:lnTo>
                  <a:lnTo>
                    <a:pt x="96" y="96"/>
                  </a:lnTo>
                  <a:lnTo>
                    <a:pt x="84" y="102"/>
                  </a:lnTo>
                  <a:lnTo>
                    <a:pt x="36" y="102"/>
                  </a:lnTo>
                  <a:lnTo>
                    <a:pt x="12" y="108"/>
                  </a:lnTo>
                  <a:lnTo>
                    <a:pt x="0" y="126"/>
                  </a:lnTo>
                  <a:lnTo>
                    <a:pt x="36" y="19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6" name="Freeform 115"/>
            <p:cNvSpPr>
              <a:spLocks/>
            </p:cNvSpPr>
            <p:nvPr/>
          </p:nvSpPr>
          <p:spPr bwMode="auto">
            <a:xfrm>
              <a:off x="3775077" y="1607345"/>
              <a:ext cx="9525" cy="28576"/>
            </a:xfrm>
            <a:custGeom>
              <a:avLst/>
              <a:gdLst>
                <a:gd name="T0" fmla="*/ 0 w 6"/>
                <a:gd name="T1" fmla="*/ 0 h 18"/>
                <a:gd name="T2" fmla="*/ 6 w 6"/>
                <a:gd name="T3" fmla="*/ 18 h 18"/>
                <a:gd name="T4" fmla="*/ 6 w 6"/>
                <a:gd name="T5" fmla="*/ 12 h 18"/>
                <a:gd name="T6" fmla="*/ 6 w 6"/>
                <a:gd name="T7" fmla="*/ 6 h 18"/>
                <a:gd name="T8" fmla="*/ 0 w 6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8">
                  <a:moveTo>
                    <a:pt x="0" y="0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7" name="Freeform 116"/>
            <p:cNvSpPr>
              <a:spLocks/>
            </p:cNvSpPr>
            <p:nvPr/>
          </p:nvSpPr>
          <p:spPr bwMode="auto">
            <a:xfrm>
              <a:off x="3765550" y="2037557"/>
              <a:ext cx="1123950" cy="819150"/>
            </a:xfrm>
            <a:custGeom>
              <a:avLst/>
              <a:gdLst>
                <a:gd name="T0" fmla="*/ 678 w 708"/>
                <a:gd name="T1" fmla="*/ 420 h 516"/>
                <a:gd name="T2" fmla="*/ 696 w 708"/>
                <a:gd name="T3" fmla="*/ 450 h 516"/>
                <a:gd name="T4" fmla="*/ 672 w 708"/>
                <a:gd name="T5" fmla="*/ 468 h 516"/>
                <a:gd name="T6" fmla="*/ 642 w 708"/>
                <a:gd name="T7" fmla="*/ 474 h 516"/>
                <a:gd name="T8" fmla="*/ 612 w 708"/>
                <a:gd name="T9" fmla="*/ 498 h 516"/>
                <a:gd name="T10" fmla="*/ 594 w 708"/>
                <a:gd name="T11" fmla="*/ 492 h 516"/>
                <a:gd name="T12" fmla="*/ 510 w 708"/>
                <a:gd name="T13" fmla="*/ 516 h 516"/>
                <a:gd name="T14" fmla="*/ 282 w 708"/>
                <a:gd name="T15" fmla="*/ 360 h 516"/>
                <a:gd name="T16" fmla="*/ 216 w 708"/>
                <a:gd name="T17" fmla="*/ 312 h 516"/>
                <a:gd name="T18" fmla="*/ 96 w 708"/>
                <a:gd name="T19" fmla="*/ 294 h 516"/>
                <a:gd name="T20" fmla="*/ 54 w 708"/>
                <a:gd name="T21" fmla="*/ 288 h 516"/>
                <a:gd name="T22" fmla="*/ 30 w 708"/>
                <a:gd name="T23" fmla="*/ 240 h 516"/>
                <a:gd name="T24" fmla="*/ 12 w 708"/>
                <a:gd name="T25" fmla="*/ 222 h 516"/>
                <a:gd name="T26" fmla="*/ 0 w 708"/>
                <a:gd name="T27" fmla="*/ 162 h 516"/>
                <a:gd name="T28" fmla="*/ 36 w 708"/>
                <a:gd name="T29" fmla="*/ 144 h 516"/>
                <a:gd name="T30" fmla="*/ 48 w 708"/>
                <a:gd name="T31" fmla="*/ 102 h 516"/>
                <a:gd name="T32" fmla="*/ 108 w 708"/>
                <a:gd name="T33" fmla="*/ 66 h 516"/>
                <a:gd name="T34" fmla="*/ 126 w 708"/>
                <a:gd name="T35" fmla="*/ 48 h 516"/>
                <a:gd name="T36" fmla="*/ 150 w 708"/>
                <a:gd name="T37" fmla="*/ 36 h 516"/>
                <a:gd name="T38" fmla="*/ 168 w 708"/>
                <a:gd name="T39" fmla="*/ 102 h 516"/>
                <a:gd name="T40" fmla="*/ 132 w 708"/>
                <a:gd name="T41" fmla="*/ 114 h 516"/>
                <a:gd name="T42" fmla="*/ 90 w 708"/>
                <a:gd name="T43" fmla="*/ 120 h 516"/>
                <a:gd name="T44" fmla="*/ 78 w 708"/>
                <a:gd name="T45" fmla="*/ 162 h 516"/>
                <a:gd name="T46" fmla="*/ 84 w 708"/>
                <a:gd name="T47" fmla="*/ 198 h 516"/>
                <a:gd name="T48" fmla="*/ 168 w 708"/>
                <a:gd name="T49" fmla="*/ 180 h 516"/>
                <a:gd name="T50" fmla="*/ 186 w 708"/>
                <a:gd name="T51" fmla="*/ 180 h 516"/>
                <a:gd name="T52" fmla="*/ 198 w 708"/>
                <a:gd name="T53" fmla="*/ 204 h 516"/>
                <a:gd name="T54" fmla="*/ 210 w 708"/>
                <a:gd name="T55" fmla="*/ 174 h 516"/>
                <a:gd name="T56" fmla="*/ 252 w 708"/>
                <a:gd name="T57" fmla="*/ 198 h 516"/>
                <a:gd name="T58" fmla="*/ 252 w 708"/>
                <a:gd name="T59" fmla="*/ 198 h 516"/>
                <a:gd name="T60" fmla="*/ 312 w 708"/>
                <a:gd name="T61" fmla="*/ 204 h 516"/>
                <a:gd name="T62" fmla="*/ 330 w 708"/>
                <a:gd name="T63" fmla="*/ 210 h 516"/>
                <a:gd name="T64" fmla="*/ 324 w 708"/>
                <a:gd name="T65" fmla="*/ 228 h 516"/>
                <a:gd name="T66" fmla="*/ 348 w 708"/>
                <a:gd name="T67" fmla="*/ 216 h 516"/>
                <a:gd name="T68" fmla="*/ 360 w 708"/>
                <a:gd name="T69" fmla="*/ 210 h 516"/>
                <a:gd name="T70" fmla="*/ 390 w 708"/>
                <a:gd name="T71" fmla="*/ 222 h 516"/>
                <a:gd name="T72" fmla="*/ 372 w 708"/>
                <a:gd name="T73" fmla="*/ 246 h 516"/>
                <a:gd name="T74" fmla="*/ 360 w 708"/>
                <a:gd name="T75" fmla="*/ 252 h 516"/>
                <a:gd name="T76" fmla="*/ 360 w 708"/>
                <a:gd name="T77" fmla="*/ 276 h 516"/>
                <a:gd name="T78" fmla="*/ 372 w 708"/>
                <a:gd name="T79" fmla="*/ 282 h 516"/>
                <a:gd name="T80" fmla="*/ 378 w 708"/>
                <a:gd name="T81" fmla="*/ 294 h 516"/>
                <a:gd name="T82" fmla="*/ 414 w 708"/>
                <a:gd name="T83" fmla="*/ 276 h 516"/>
                <a:gd name="T84" fmla="*/ 444 w 708"/>
                <a:gd name="T85" fmla="*/ 294 h 516"/>
                <a:gd name="T86" fmla="*/ 474 w 708"/>
                <a:gd name="T87" fmla="*/ 312 h 516"/>
                <a:gd name="T88" fmla="*/ 498 w 708"/>
                <a:gd name="T89" fmla="*/ 312 h 516"/>
                <a:gd name="T90" fmla="*/ 510 w 708"/>
                <a:gd name="T91" fmla="*/ 324 h 516"/>
                <a:gd name="T92" fmla="*/ 522 w 708"/>
                <a:gd name="T93" fmla="*/ 312 h 516"/>
                <a:gd name="T94" fmla="*/ 534 w 708"/>
                <a:gd name="T95" fmla="*/ 324 h 516"/>
                <a:gd name="T96" fmla="*/ 528 w 708"/>
                <a:gd name="T97" fmla="*/ 348 h 516"/>
                <a:gd name="T98" fmla="*/ 510 w 708"/>
                <a:gd name="T99" fmla="*/ 348 h 516"/>
                <a:gd name="T100" fmla="*/ 516 w 708"/>
                <a:gd name="T101" fmla="*/ 378 h 516"/>
                <a:gd name="T102" fmla="*/ 546 w 708"/>
                <a:gd name="T103" fmla="*/ 354 h 516"/>
                <a:gd name="T104" fmla="*/ 582 w 708"/>
                <a:gd name="T105" fmla="*/ 360 h 516"/>
                <a:gd name="T106" fmla="*/ 582 w 708"/>
                <a:gd name="T107" fmla="*/ 336 h 516"/>
                <a:gd name="T108" fmla="*/ 600 w 708"/>
                <a:gd name="T109" fmla="*/ 288 h 516"/>
                <a:gd name="T110" fmla="*/ 618 w 708"/>
                <a:gd name="T111" fmla="*/ 294 h 516"/>
                <a:gd name="T112" fmla="*/ 630 w 708"/>
                <a:gd name="T113" fmla="*/ 288 h 516"/>
                <a:gd name="T114" fmla="*/ 684 w 708"/>
                <a:gd name="T115" fmla="*/ 342 h 516"/>
                <a:gd name="T116" fmla="*/ 702 w 708"/>
                <a:gd name="T117" fmla="*/ 390 h 516"/>
                <a:gd name="T118" fmla="*/ 678 w 708"/>
                <a:gd name="T119" fmla="*/ 408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8" h="516">
                  <a:moveTo>
                    <a:pt x="678" y="408"/>
                  </a:moveTo>
                  <a:lnTo>
                    <a:pt x="684" y="420"/>
                  </a:lnTo>
                  <a:lnTo>
                    <a:pt x="678" y="420"/>
                  </a:lnTo>
                  <a:lnTo>
                    <a:pt x="678" y="426"/>
                  </a:lnTo>
                  <a:lnTo>
                    <a:pt x="696" y="444"/>
                  </a:lnTo>
                  <a:lnTo>
                    <a:pt x="696" y="450"/>
                  </a:lnTo>
                  <a:lnTo>
                    <a:pt x="696" y="468"/>
                  </a:lnTo>
                  <a:lnTo>
                    <a:pt x="678" y="474"/>
                  </a:lnTo>
                  <a:lnTo>
                    <a:pt x="672" y="468"/>
                  </a:lnTo>
                  <a:lnTo>
                    <a:pt x="666" y="474"/>
                  </a:lnTo>
                  <a:lnTo>
                    <a:pt x="654" y="462"/>
                  </a:lnTo>
                  <a:lnTo>
                    <a:pt x="642" y="474"/>
                  </a:lnTo>
                  <a:lnTo>
                    <a:pt x="630" y="474"/>
                  </a:lnTo>
                  <a:lnTo>
                    <a:pt x="618" y="492"/>
                  </a:lnTo>
                  <a:lnTo>
                    <a:pt x="612" y="498"/>
                  </a:lnTo>
                  <a:lnTo>
                    <a:pt x="606" y="492"/>
                  </a:lnTo>
                  <a:lnTo>
                    <a:pt x="600" y="498"/>
                  </a:lnTo>
                  <a:lnTo>
                    <a:pt x="594" y="492"/>
                  </a:lnTo>
                  <a:lnTo>
                    <a:pt x="570" y="498"/>
                  </a:lnTo>
                  <a:lnTo>
                    <a:pt x="564" y="510"/>
                  </a:lnTo>
                  <a:lnTo>
                    <a:pt x="510" y="516"/>
                  </a:lnTo>
                  <a:lnTo>
                    <a:pt x="426" y="462"/>
                  </a:lnTo>
                  <a:lnTo>
                    <a:pt x="300" y="378"/>
                  </a:lnTo>
                  <a:lnTo>
                    <a:pt x="282" y="360"/>
                  </a:lnTo>
                  <a:lnTo>
                    <a:pt x="240" y="312"/>
                  </a:lnTo>
                  <a:lnTo>
                    <a:pt x="228" y="312"/>
                  </a:lnTo>
                  <a:lnTo>
                    <a:pt x="216" y="312"/>
                  </a:lnTo>
                  <a:lnTo>
                    <a:pt x="204" y="318"/>
                  </a:lnTo>
                  <a:lnTo>
                    <a:pt x="102" y="306"/>
                  </a:lnTo>
                  <a:lnTo>
                    <a:pt x="96" y="294"/>
                  </a:lnTo>
                  <a:lnTo>
                    <a:pt x="78" y="282"/>
                  </a:lnTo>
                  <a:lnTo>
                    <a:pt x="54" y="282"/>
                  </a:lnTo>
                  <a:lnTo>
                    <a:pt x="54" y="288"/>
                  </a:lnTo>
                  <a:lnTo>
                    <a:pt x="42" y="288"/>
                  </a:lnTo>
                  <a:lnTo>
                    <a:pt x="30" y="270"/>
                  </a:lnTo>
                  <a:lnTo>
                    <a:pt x="30" y="240"/>
                  </a:lnTo>
                  <a:lnTo>
                    <a:pt x="24" y="240"/>
                  </a:lnTo>
                  <a:lnTo>
                    <a:pt x="24" y="222"/>
                  </a:lnTo>
                  <a:lnTo>
                    <a:pt x="12" y="222"/>
                  </a:lnTo>
                  <a:lnTo>
                    <a:pt x="12" y="210"/>
                  </a:lnTo>
                  <a:lnTo>
                    <a:pt x="0" y="186"/>
                  </a:lnTo>
                  <a:lnTo>
                    <a:pt x="0" y="162"/>
                  </a:lnTo>
                  <a:lnTo>
                    <a:pt x="30" y="156"/>
                  </a:lnTo>
                  <a:lnTo>
                    <a:pt x="30" y="144"/>
                  </a:lnTo>
                  <a:lnTo>
                    <a:pt x="36" y="144"/>
                  </a:lnTo>
                  <a:lnTo>
                    <a:pt x="48" y="132"/>
                  </a:lnTo>
                  <a:lnTo>
                    <a:pt x="54" y="114"/>
                  </a:lnTo>
                  <a:lnTo>
                    <a:pt x="48" y="102"/>
                  </a:lnTo>
                  <a:lnTo>
                    <a:pt x="48" y="96"/>
                  </a:lnTo>
                  <a:lnTo>
                    <a:pt x="90" y="78"/>
                  </a:lnTo>
                  <a:lnTo>
                    <a:pt x="108" y="66"/>
                  </a:lnTo>
                  <a:lnTo>
                    <a:pt x="114" y="66"/>
                  </a:lnTo>
                  <a:lnTo>
                    <a:pt x="114" y="60"/>
                  </a:lnTo>
                  <a:lnTo>
                    <a:pt x="126" y="48"/>
                  </a:lnTo>
                  <a:lnTo>
                    <a:pt x="138" y="0"/>
                  </a:lnTo>
                  <a:lnTo>
                    <a:pt x="138" y="6"/>
                  </a:lnTo>
                  <a:lnTo>
                    <a:pt x="150" y="36"/>
                  </a:lnTo>
                  <a:lnTo>
                    <a:pt x="168" y="48"/>
                  </a:lnTo>
                  <a:lnTo>
                    <a:pt x="180" y="72"/>
                  </a:lnTo>
                  <a:lnTo>
                    <a:pt x="168" y="102"/>
                  </a:lnTo>
                  <a:lnTo>
                    <a:pt x="168" y="114"/>
                  </a:lnTo>
                  <a:lnTo>
                    <a:pt x="156" y="138"/>
                  </a:lnTo>
                  <a:lnTo>
                    <a:pt x="132" y="114"/>
                  </a:lnTo>
                  <a:lnTo>
                    <a:pt x="114" y="108"/>
                  </a:lnTo>
                  <a:lnTo>
                    <a:pt x="114" y="114"/>
                  </a:lnTo>
                  <a:lnTo>
                    <a:pt x="90" y="120"/>
                  </a:lnTo>
                  <a:lnTo>
                    <a:pt x="84" y="126"/>
                  </a:lnTo>
                  <a:lnTo>
                    <a:pt x="78" y="156"/>
                  </a:lnTo>
                  <a:lnTo>
                    <a:pt x="78" y="162"/>
                  </a:lnTo>
                  <a:lnTo>
                    <a:pt x="78" y="180"/>
                  </a:lnTo>
                  <a:lnTo>
                    <a:pt x="90" y="192"/>
                  </a:lnTo>
                  <a:lnTo>
                    <a:pt x="84" y="198"/>
                  </a:lnTo>
                  <a:lnTo>
                    <a:pt x="114" y="216"/>
                  </a:lnTo>
                  <a:lnTo>
                    <a:pt x="132" y="210"/>
                  </a:lnTo>
                  <a:lnTo>
                    <a:pt x="168" y="180"/>
                  </a:lnTo>
                  <a:lnTo>
                    <a:pt x="180" y="180"/>
                  </a:lnTo>
                  <a:lnTo>
                    <a:pt x="174" y="180"/>
                  </a:lnTo>
                  <a:lnTo>
                    <a:pt x="186" y="180"/>
                  </a:lnTo>
                  <a:lnTo>
                    <a:pt x="186" y="192"/>
                  </a:lnTo>
                  <a:lnTo>
                    <a:pt x="192" y="192"/>
                  </a:lnTo>
                  <a:lnTo>
                    <a:pt x="198" y="204"/>
                  </a:lnTo>
                  <a:lnTo>
                    <a:pt x="198" y="192"/>
                  </a:lnTo>
                  <a:lnTo>
                    <a:pt x="204" y="186"/>
                  </a:lnTo>
                  <a:lnTo>
                    <a:pt x="210" y="174"/>
                  </a:lnTo>
                  <a:lnTo>
                    <a:pt x="216" y="186"/>
                  </a:lnTo>
                  <a:lnTo>
                    <a:pt x="228" y="198"/>
                  </a:lnTo>
                  <a:lnTo>
                    <a:pt x="252" y="198"/>
                  </a:lnTo>
                  <a:lnTo>
                    <a:pt x="240" y="198"/>
                  </a:lnTo>
                  <a:lnTo>
                    <a:pt x="246" y="198"/>
                  </a:lnTo>
                  <a:lnTo>
                    <a:pt x="252" y="198"/>
                  </a:lnTo>
                  <a:lnTo>
                    <a:pt x="276" y="192"/>
                  </a:lnTo>
                  <a:lnTo>
                    <a:pt x="288" y="198"/>
                  </a:lnTo>
                  <a:lnTo>
                    <a:pt x="312" y="204"/>
                  </a:lnTo>
                  <a:lnTo>
                    <a:pt x="318" y="204"/>
                  </a:lnTo>
                  <a:lnTo>
                    <a:pt x="336" y="210"/>
                  </a:lnTo>
                  <a:lnTo>
                    <a:pt x="330" y="210"/>
                  </a:lnTo>
                  <a:lnTo>
                    <a:pt x="330" y="216"/>
                  </a:lnTo>
                  <a:lnTo>
                    <a:pt x="330" y="222"/>
                  </a:lnTo>
                  <a:lnTo>
                    <a:pt x="324" y="228"/>
                  </a:lnTo>
                  <a:lnTo>
                    <a:pt x="330" y="228"/>
                  </a:lnTo>
                  <a:lnTo>
                    <a:pt x="342" y="228"/>
                  </a:lnTo>
                  <a:lnTo>
                    <a:pt x="348" y="216"/>
                  </a:lnTo>
                  <a:lnTo>
                    <a:pt x="354" y="216"/>
                  </a:lnTo>
                  <a:lnTo>
                    <a:pt x="348" y="210"/>
                  </a:lnTo>
                  <a:lnTo>
                    <a:pt x="360" y="210"/>
                  </a:lnTo>
                  <a:lnTo>
                    <a:pt x="402" y="216"/>
                  </a:lnTo>
                  <a:lnTo>
                    <a:pt x="420" y="228"/>
                  </a:lnTo>
                  <a:lnTo>
                    <a:pt x="390" y="222"/>
                  </a:lnTo>
                  <a:lnTo>
                    <a:pt x="396" y="228"/>
                  </a:lnTo>
                  <a:lnTo>
                    <a:pt x="372" y="240"/>
                  </a:lnTo>
                  <a:lnTo>
                    <a:pt x="372" y="246"/>
                  </a:lnTo>
                  <a:lnTo>
                    <a:pt x="366" y="258"/>
                  </a:lnTo>
                  <a:lnTo>
                    <a:pt x="360" y="264"/>
                  </a:lnTo>
                  <a:lnTo>
                    <a:pt x="360" y="252"/>
                  </a:lnTo>
                  <a:lnTo>
                    <a:pt x="348" y="252"/>
                  </a:lnTo>
                  <a:lnTo>
                    <a:pt x="348" y="258"/>
                  </a:lnTo>
                  <a:lnTo>
                    <a:pt x="360" y="276"/>
                  </a:lnTo>
                  <a:lnTo>
                    <a:pt x="372" y="270"/>
                  </a:lnTo>
                  <a:lnTo>
                    <a:pt x="366" y="276"/>
                  </a:lnTo>
                  <a:lnTo>
                    <a:pt x="372" y="282"/>
                  </a:lnTo>
                  <a:lnTo>
                    <a:pt x="378" y="282"/>
                  </a:lnTo>
                  <a:lnTo>
                    <a:pt x="378" y="288"/>
                  </a:lnTo>
                  <a:lnTo>
                    <a:pt x="378" y="294"/>
                  </a:lnTo>
                  <a:lnTo>
                    <a:pt x="396" y="276"/>
                  </a:lnTo>
                  <a:lnTo>
                    <a:pt x="402" y="282"/>
                  </a:lnTo>
                  <a:lnTo>
                    <a:pt x="414" y="276"/>
                  </a:lnTo>
                  <a:lnTo>
                    <a:pt x="426" y="288"/>
                  </a:lnTo>
                  <a:lnTo>
                    <a:pt x="438" y="288"/>
                  </a:lnTo>
                  <a:lnTo>
                    <a:pt x="444" y="294"/>
                  </a:lnTo>
                  <a:lnTo>
                    <a:pt x="450" y="300"/>
                  </a:lnTo>
                  <a:lnTo>
                    <a:pt x="462" y="318"/>
                  </a:lnTo>
                  <a:lnTo>
                    <a:pt x="474" y="312"/>
                  </a:lnTo>
                  <a:lnTo>
                    <a:pt x="486" y="312"/>
                  </a:lnTo>
                  <a:lnTo>
                    <a:pt x="492" y="312"/>
                  </a:lnTo>
                  <a:lnTo>
                    <a:pt x="498" y="312"/>
                  </a:lnTo>
                  <a:lnTo>
                    <a:pt x="504" y="312"/>
                  </a:lnTo>
                  <a:lnTo>
                    <a:pt x="504" y="324"/>
                  </a:lnTo>
                  <a:lnTo>
                    <a:pt x="510" y="324"/>
                  </a:lnTo>
                  <a:lnTo>
                    <a:pt x="504" y="318"/>
                  </a:lnTo>
                  <a:lnTo>
                    <a:pt x="510" y="312"/>
                  </a:lnTo>
                  <a:lnTo>
                    <a:pt x="522" y="312"/>
                  </a:lnTo>
                  <a:lnTo>
                    <a:pt x="540" y="318"/>
                  </a:lnTo>
                  <a:lnTo>
                    <a:pt x="540" y="324"/>
                  </a:lnTo>
                  <a:lnTo>
                    <a:pt x="534" y="324"/>
                  </a:lnTo>
                  <a:lnTo>
                    <a:pt x="528" y="324"/>
                  </a:lnTo>
                  <a:lnTo>
                    <a:pt x="534" y="330"/>
                  </a:lnTo>
                  <a:lnTo>
                    <a:pt x="528" y="348"/>
                  </a:lnTo>
                  <a:lnTo>
                    <a:pt x="522" y="342"/>
                  </a:lnTo>
                  <a:lnTo>
                    <a:pt x="522" y="348"/>
                  </a:lnTo>
                  <a:lnTo>
                    <a:pt x="510" y="348"/>
                  </a:lnTo>
                  <a:lnTo>
                    <a:pt x="510" y="354"/>
                  </a:lnTo>
                  <a:lnTo>
                    <a:pt x="504" y="360"/>
                  </a:lnTo>
                  <a:lnTo>
                    <a:pt x="516" y="378"/>
                  </a:lnTo>
                  <a:lnTo>
                    <a:pt x="528" y="372"/>
                  </a:lnTo>
                  <a:lnTo>
                    <a:pt x="534" y="360"/>
                  </a:lnTo>
                  <a:lnTo>
                    <a:pt x="546" y="354"/>
                  </a:lnTo>
                  <a:lnTo>
                    <a:pt x="552" y="360"/>
                  </a:lnTo>
                  <a:lnTo>
                    <a:pt x="558" y="366"/>
                  </a:lnTo>
                  <a:lnTo>
                    <a:pt x="582" y="360"/>
                  </a:lnTo>
                  <a:lnTo>
                    <a:pt x="588" y="342"/>
                  </a:lnTo>
                  <a:lnTo>
                    <a:pt x="588" y="336"/>
                  </a:lnTo>
                  <a:lnTo>
                    <a:pt x="582" y="336"/>
                  </a:lnTo>
                  <a:lnTo>
                    <a:pt x="588" y="324"/>
                  </a:lnTo>
                  <a:lnTo>
                    <a:pt x="594" y="294"/>
                  </a:lnTo>
                  <a:lnTo>
                    <a:pt x="600" y="288"/>
                  </a:lnTo>
                  <a:lnTo>
                    <a:pt x="606" y="294"/>
                  </a:lnTo>
                  <a:lnTo>
                    <a:pt x="612" y="294"/>
                  </a:lnTo>
                  <a:lnTo>
                    <a:pt x="618" y="294"/>
                  </a:lnTo>
                  <a:lnTo>
                    <a:pt x="618" y="288"/>
                  </a:lnTo>
                  <a:lnTo>
                    <a:pt x="624" y="282"/>
                  </a:lnTo>
                  <a:lnTo>
                    <a:pt x="630" y="288"/>
                  </a:lnTo>
                  <a:lnTo>
                    <a:pt x="642" y="306"/>
                  </a:lnTo>
                  <a:lnTo>
                    <a:pt x="672" y="330"/>
                  </a:lnTo>
                  <a:lnTo>
                    <a:pt x="684" y="342"/>
                  </a:lnTo>
                  <a:lnTo>
                    <a:pt x="702" y="378"/>
                  </a:lnTo>
                  <a:lnTo>
                    <a:pt x="708" y="396"/>
                  </a:lnTo>
                  <a:lnTo>
                    <a:pt x="702" y="390"/>
                  </a:lnTo>
                  <a:lnTo>
                    <a:pt x="696" y="402"/>
                  </a:lnTo>
                  <a:lnTo>
                    <a:pt x="696" y="408"/>
                  </a:lnTo>
                  <a:lnTo>
                    <a:pt x="678" y="408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8" name="Freeform 117"/>
            <p:cNvSpPr>
              <a:spLocks/>
            </p:cNvSpPr>
            <p:nvPr/>
          </p:nvSpPr>
          <p:spPr bwMode="auto">
            <a:xfrm>
              <a:off x="4175125" y="2151857"/>
              <a:ext cx="114300" cy="104776"/>
            </a:xfrm>
            <a:custGeom>
              <a:avLst/>
              <a:gdLst>
                <a:gd name="T0" fmla="*/ 12 w 72"/>
                <a:gd name="T1" fmla="*/ 24 h 66"/>
                <a:gd name="T2" fmla="*/ 12 w 72"/>
                <a:gd name="T3" fmla="*/ 18 h 66"/>
                <a:gd name="T4" fmla="*/ 30 w 72"/>
                <a:gd name="T5" fmla="*/ 6 h 66"/>
                <a:gd name="T6" fmla="*/ 42 w 72"/>
                <a:gd name="T7" fmla="*/ 0 h 66"/>
                <a:gd name="T8" fmla="*/ 60 w 72"/>
                <a:gd name="T9" fmla="*/ 6 h 66"/>
                <a:gd name="T10" fmla="*/ 72 w 72"/>
                <a:gd name="T11" fmla="*/ 24 h 66"/>
                <a:gd name="T12" fmla="*/ 66 w 72"/>
                <a:gd name="T13" fmla="*/ 54 h 66"/>
                <a:gd name="T14" fmla="*/ 66 w 72"/>
                <a:gd name="T15" fmla="*/ 60 h 66"/>
                <a:gd name="T16" fmla="*/ 60 w 72"/>
                <a:gd name="T17" fmla="*/ 60 h 66"/>
                <a:gd name="T18" fmla="*/ 42 w 72"/>
                <a:gd name="T19" fmla="*/ 66 h 66"/>
                <a:gd name="T20" fmla="*/ 18 w 72"/>
                <a:gd name="T21" fmla="*/ 66 h 66"/>
                <a:gd name="T22" fmla="*/ 0 w 72"/>
                <a:gd name="T23" fmla="*/ 48 h 66"/>
                <a:gd name="T24" fmla="*/ 6 w 72"/>
                <a:gd name="T25" fmla="*/ 30 h 66"/>
                <a:gd name="T26" fmla="*/ 12 w 72"/>
                <a:gd name="T27" fmla="*/ 2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2" h="66">
                  <a:moveTo>
                    <a:pt x="12" y="24"/>
                  </a:moveTo>
                  <a:lnTo>
                    <a:pt x="12" y="18"/>
                  </a:lnTo>
                  <a:lnTo>
                    <a:pt x="30" y="6"/>
                  </a:lnTo>
                  <a:lnTo>
                    <a:pt x="42" y="0"/>
                  </a:lnTo>
                  <a:lnTo>
                    <a:pt x="60" y="6"/>
                  </a:lnTo>
                  <a:lnTo>
                    <a:pt x="72" y="24"/>
                  </a:lnTo>
                  <a:lnTo>
                    <a:pt x="66" y="54"/>
                  </a:lnTo>
                  <a:lnTo>
                    <a:pt x="66" y="60"/>
                  </a:lnTo>
                  <a:lnTo>
                    <a:pt x="60" y="60"/>
                  </a:lnTo>
                  <a:lnTo>
                    <a:pt x="42" y="66"/>
                  </a:lnTo>
                  <a:lnTo>
                    <a:pt x="18" y="66"/>
                  </a:lnTo>
                  <a:lnTo>
                    <a:pt x="0" y="48"/>
                  </a:lnTo>
                  <a:lnTo>
                    <a:pt x="6" y="30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9" name="Freeform 118"/>
            <p:cNvSpPr>
              <a:spLocks/>
            </p:cNvSpPr>
            <p:nvPr/>
          </p:nvSpPr>
          <p:spPr bwMode="auto">
            <a:xfrm>
              <a:off x="4679950" y="2361407"/>
              <a:ext cx="76200" cy="133350"/>
            </a:xfrm>
            <a:custGeom>
              <a:avLst/>
              <a:gdLst>
                <a:gd name="T0" fmla="*/ 24 w 48"/>
                <a:gd name="T1" fmla="*/ 84 h 84"/>
                <a:gd name="T2" fmla="*/ 12 w 48"/>
                <a:gd name="T3" fmla="*/ 72 h 84"/>
                <a:gd name="T4" fmla="*/ 12 w 48"/>
                <a:gd name="T5" fmla="*/ 66 h 84"/>
                <a:gd name="T6" fmla="*/ 18 w 48"/>
                <a:gd name="T7" fmla="*/ 66 h 84"/>
                <a:gd name="T8" fmla="*/ 6 w 48"/>
                <a:gd name="T9" fmla="*/ 42 h 84"/>
                <a:gd name="T10" fmla="*/ 6 w 48"/>
                <a:gd name="T11" fmla="*/ 54 h 84"/>
                <a:gd name="T12" fmla="*/ 0 w 48"/>
                <a:gd name="T13" fmla="*/ 36 h 84"/>
                <a:gd name="T14" fmla="*/ 6 w 48"/>
                <a:gd name="T15" fmla="*/ 24 h 84"/>
                <a:gd name="T16" fmla="*/ 12 w 48"/>
                <a:gd name="T17" fmla="*/ 18 h 84"/>
                <a:gd name="T18" fmla="*/ 6 w 48"/>
                <a:gd name="T19" fmla="*/ 18 h 84"/>
                <a:gd name="T20" fmla="*/ 6 w 48"/>
                <a:gd name="T21" fmla="*/ 12 h 84"/>
                <a:gd name="T22" fmla="*/ 6 w 48"/>
                <a:gd name="T23" fmla="*/ 6 h 84"/>
                <a:gd name="T24" fmla="*/ 12 w 48"/>
                <a:gd name="T25" fmla="*/ 6 h 84"/>
                <a:gd name="T26" fmla="*/ 12 w 48"/>
                <a:gd name="T27" fmla="*/ 18 h 84"/>
                <a:gd name="T28" fmla="*/ 18 w 48"/>
                <a:gd name="T29" fmla="*/ 18 h 84"/>
                <a:gd name="T30" fmla="*/ 12 w 48"/>
                <a:gd name="T31" fmla="*/ 6 h 84"/>
                <a:gd name="T32" fmla="*/ 18 w 48"/>
                <a:gd name="T33" fmla="*/ 6 h 84"/>
                <a:gd name="T34" fmla="*/ 24 w 48"/>
                <a:gd name="T35" fmla="*/ 0 h 84"/>
                <a:gd name="T36" fmla="*/ 36 w 48"/>
                <a:gd name="T37" fmla="*/ 6 h 84"/>
                <a:gd name="T38" fmla="*/ 36 w 48"/>
                <a:gd name="T39" fmla="*/ 30 h 84"/>
                <a:gd name="T40" fmla="*/ 48 w 48"/>
                <a:gd name="T41" fmla="*/ 60 h 84"/>
                <a:gd name="T42" fmla="*/ 42 w 48"/>
                <a:gd name="T43" fmla="*/ 78 h 84"/>
                <a:gd name="T44" fmla="*/ 30 w 48"/>
                <a:gd name="T45" fmla="*/ 84 h 84"/>
                <a:gd name="T46" fmla="*/ 24 w 48"/>
                <a:gd name="T47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84">
                  <a:moveTo>
                    <a:pt x="24" y="84"/>
                  </a:moveTo>
                  <a:lnTo>
                    <a:pt x="12" y="72"/>
                  </a:lnTo>
                  <a:lnTo>
                    <a:pt x="12" y="66"/>
                  </a:lnTo>
                  <a:lnTo>
                    <a:pt x="18" y="66"/>
                  </a:lnTo>
                  <a:lnTo>
                    <a:pt x="6" y="42"/>
                  </a:lnTo>
                  <a:lnTo>
                    <a:pt x="6" y="54"/>
                  </a:lnTo>
                  <a:lnTo>
                    <a:pt x="0" y="36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36" y="30"/>
                  </a:lnTo>
                  <a:lnTo>
                    <a:pt x="48" y="60"/>
                  </a:lnTo>
                  <a:lnTo>
                    <a:pt x="42" y="78"/>
                  </a:lnTo>
                  <a:lnTo>
                    <a:pt x="30" y="84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0" name="Freeform 119"/>
            <p:cNvSpPr>
              <a:spLocks/>
            </p:cNvSpPr>
            <p:nvPr/>
          </p:nvSpPr>
          <p:spPr bwMode="auto">
            <a:xfrm>
              <a:off x="4632327" y="2494757"/>
              <a:ext cx="9525" cy="38100"/>
            </a:xfrm>
            <a:custGeom>
              <a:avLst/>
              <a:gdLst>
                <a:gd name="T0" fmla="*/ 0 w 6"/>
                <a:gd name="T1" fmla="*/ 0 h 24"/>
                <a:gd name="T2" fmla="*/ 0 w 6"/>
                <a:gd name="T3" fmla="*/ 18 h 24"/>
                <a:gd name="T4" fmla="*/ 0 w 6"/>
                <a:gd name="T5" fmla="*/ 24 h 24"/>
                <a:gd name="T6" fmla="*/ 6 w 6"/>
                <a:gd name="T7" fmla="*/ 24 h 24"/>
                <a:gd name="T8" fmla="*/ 6 w 6"/>
                <a:gd name="T9" fmla="*/ 12 h 24"/>
                <a:gd name="T10" fmla="*/ 0 w 6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4">
                  <a:moveTo>
                    <a:pt x="0" y="0"/>
                  </a:moveTo>
                  <a:lnTo>
                    <a:pt x="0" y="18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6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1" name="Freeform 120"/>
            <p:cNvSpPr>
              <a:spLocks/>
            </p:cNvSpPr>
            <p:nvPr/>
          </p:nvSpPr>
          <p:spPr bwMode="auto">
            <a:xfrm>
              <a:off x="4232277" y="2342357"/>
              <a:ext cx="28575" cy="19050"/>
            </a:xfrm>
            <a:custGeom>
              <a:avLst/>
              <a:gdLst>
                <a:gd name="T0" fmla="*/ 0 w 18"/>
                <a:gd name="T1" fmla="*/ 6 h 12"/>
                <a:gd name="T2" fmla="*/ 12 w 18"/>
                <a:gd name="T3" fmla="*/ 12 h 12"/>
                <a:gd name="T4" fmla="*/ 18 w 18"/>
                <a:gd name="T5" fmla="*/ 6 h 12"/>
                <a:gd name="T6" fmla="*/ 6 w 18"/>
                <a:gd name="T7" fmla="*/ 0 h 12"/>
                <a:gd name="T8" fmla="*/ 0 w 18"/>
                <a:gd name="T9" fmla="*/ 0 h 12"/>
                <a:gd name="T10" fmla="*/ 0 w 18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2">
                  <a:moveTo>
                    <a:pt x="0" y="6"/>
                  </a:moveTo>
                  <a:lnTo>
                    <a:pt x="12" y="12"/>
                  </a:lnTo>
                  <a:lnTo>
                    <a:pt x="18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2" name="Freeform 121"/>
            <p:cNvSpPr>
              <a:spLocks/>
            </p:cNvSpPr>
            <p:nvPr/>
          </p:nvSpPr>
          <p:spPr bwMode="auto">
            <a:xfrm>
              <a:off x="4508502" y="2513807"/>
              <a:ext cx="47625" cy="19050"/>
            </a:xfrm>
            <a:custGeom>
              <a:avLst/>
              <a:gdLst>
                <a:gd name="T0" fmla="*/ 0 w 30"/>
                <a:gd name="T1" fmla="*/ 0 h 12"/>
                <a:gd name="T2" fmla="*/ 6 w 30"/>
                <a:gd name="T3" fmla="*/ 6 h 12"/>
                <a:gd name="T4" fmla="*/ 12 w 30"/>
                <a:gd name="T5" fmla="*/ 6 h 12"/>
                <a:gd name="T6" fmla="*/ 24 w 30"/>
                <a:gd name="T7" fmla="*/ 12 h 12"/>
                <a:gd name="T8" fmla="*/ 30 w 30"/>
                <a:gd name="T9" fmla="*/ 12 h 12"/>
                <a:gd name="T10" fmla="*/ 0 w 30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3" name="Rectangle 122"/>
            <p:cNvSpPr>
              <a:spLocks noChangeArrowheads="1"/>
            </p:cNvSpPr>
            <p:nvPr/>
          </p:nvSpPr>
          <p:spPr bwMode="auto">
            <a:xfrm>
              <a:off x="4337052" y="2456657"/>
              <a:ext cx="9525" cy="952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4" name="Freeform 123"/>
            <p:cNvSpPr>
              <a:spLocks/>
            </p:cNvSpPr>
            <p:nvPr/>
          </p:nvSpPr>
          <p:spPr bwMode="auto">
            <a:xfrm>
              <a:off x="4356102" y="2466182"/>
              <a:ext cx="9525" cy="952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6 h 6"/>
                <a:gd name="T4" fmla="*/ 0 w 6"/>
                <a:gd name="T5" fmla="*/ 6 h 6"/>
                <a:gd name="T6" fmla="*/ 6 w 6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5" name="Freeform 124"/>
            <p:cNvSpPr>
              <a:spLocks/>
            </p:cNvSpPr>
            <p:nvPr/>
          </p:nvSpPr>
          <p:spPr bwMode="auto">
            <a:xfrm>
              <a:off x="2554288" y="2361407"/>
              <a:ext cx="763588" cy="744538"/>
            </a:xfrm>
            <a:custGeom>
              <a:avLst/>
              <a:gdLst>
                <a:gd name="T0" fmla="*/ 48 w 481"/>
                <a:gd name="T1" fmla="*/ 84 h 469"/>
                <a:gd name="T2" fmla="*/ 78 w 481"/>
                <a:gd name="T3" fmla="*/ 72 h 469"/>
                <a:gd name="T4" fmla="*/ 78 w 481"/>
                <a:gd name="T5" fmla="*/ 60 h 469"/>
                <a:gd name="T6" fmla="*/ 96 w 481"/>
                <a:gd name="T7" fmla="*/ 54 h 469"/>
                <a:gd name="T8" fmla="*/ 102 w 481"/>
                <a:gd name="T9" fmla="*/ 36 h 469"/>
                <a:gd name="T10" fmla="*/ 150 w 481"/>
                <a:gd name="T11" fmla="*/ 0 h 469"/>
                <a:gd name="T12" fmla="*/ 240 w 481"/>
                <a:gd name="T13" fmla="*/ 6 h 469"/>
                <a:gd name="T14" fmla="*/ 258 w 481"/>
                <a:gd name="T15" fmla="*/ 12 h 469"/>
                <a:gd name="T16" fmla="*/ 258 w 481"/>
                <a:gd name="T17" fmla="*/ 66 h 469"/>
                <a:gd name="T18" fmla="*/ 246 w 481"/>
                <a:gd name="T19" fmla="*/ 90 h 469"/>
                <a:gd name="T20" fmla="*/ 240 w 481"/>
                <a:gd name="T21" fmla="*/ 120 h 469"/>
                <a:gd name="T22" fmla="*/ 252 w 481"/>
                <a:gd name="T23" fmla="*/ 150 h 469"/>
                <a:gd name="T24" fmla="*/ 264 w 481"/>
                <a:gd name="T25" fmla="*/ 168 h 469"/>
                <a:gd name="T26" fmla="*/ 294 w 481"/>
                <a:gd name="T27" fmla="*/ 216 h 469"/>
                <a:gd name="T28" fmla="*/ 324 w 481"/>
                <a:gd name="T29" fmla="*/ 210 h 469"/>
                <a:gd name="T30" fmla="*/ 336 w 481"/>
                <a:gd name="T31" fmla="*/ 228 h 469"/>
                <a:gd name="T32" fmla="*/ 342 w 481"/>
                <a:gd name="T33" fmla="*/ 228 h 469"/>
                <a:gd name="T34" fmla="*/ 342 w 481"/>
                <a:gd name="T35" fmla="*/ 246 h 469"/>
                <a:gd name="T36" fmla="*/ 354 w 481"/>
                <a:gd name="T37" fmla="*/ 270 h 469"/>
                <a:gd name="T38" fmla="*/ 397 w 481"/>
                <a:gd name="T39" fmla="*/ 282 h 469"/>
                <a:gd name="T40" fmla="*/ 433 w 481"/>
                <a:gd name="T41" fmla="*/ 330 h 469"/>
                <a:gd name="T42" fmla="*/ 463 w 481"/>
                <a:gd name="T43" fmla="*/ 330 h 469"/>
                <a:gd name="T44" fmla="*/ 469 w 481"/>
                <a:gd name="T45" fmla="*/ 361 h 469"/>
                <a:gd name="T46" fmla="*/ 475 w 481"/>
                <a:gd name="T47" fmla="*/ 379 h 469"/>
                <a:gd name="T48" fmla="*/ 463 w 481"/>
                <a:gd name="T49" fmla="*/ 403 h 469"/>
                <a:gd name="T50" fmla="*/ 421 w 481"/>
                <a:gd name="T51" fmla="*/ 403 h 469"/>
                <a:gd name="T52" fmla="*/ 433 w 481"/>
                <a:gd name="T53" fmla="*/ 427 h 469"/>
                <a:gd name="T54" fmla="*/ 421 w 481"/>
                <a:gd name="T55" fmla="*/ 439 h 469"/>
                <a:gd name="T56" fmla="*/ 403 w 481"/>
                <a:gd name="T57" fmla="*/ 463 h 469"/>
                <a:gd name="T58" fmla="*/ 384 w 481"/>
                <a:gd name="T59" fmla="*/ 457 h 469"/>
                <a:gd name="T60" fmla="*/ 366 w 481"/>
                <a:gd name="T61" fmla="*/ 451 h 469"/>
                <a:gd name="T62" fmla="*/ 336 w 481"/>
                <a:gd name="T63" fmla="*/ 457 h 469"/>
                <a:gd name="T64" fmla="*/ 306 w 481"/>
                <a:gd name="T65" fmla="*/ 427 h 469"/>
                <a:gd name="T66" fmla="*/ 282 w 481"/>
                <a:gd name="T67" fmla="*/ 391 h 469"/>
                <a:gd name="T68" fmla="*/ 264 w 481"/>
                <a:gd name="T69" fmla="*/ 373 h 469"/>
                <a:gd name="T70" fmla="*/ 258 w 481"/>
                <a:gd name="T71" fmla="*/ 367 h 469"/>
                <a:gd name="T72" fmla="*/ 234 w 481"/>
                <a:gd name="T73" fmla="*/ 343 h 469"/>
                <a:gd name="T74" fmla="*/ 228 w 481"/>
                <a:gd name="T75" fmla="*/ 324 h 469"/>
                <a:gd name="T76" fmla="*/ 216 w 481"/>
                <a:gd name="T77" fmla="*/ 318 h 469"/>
                <a:gd name="T78" fmla="*/ 204 w 481"/>
                <a:gd name="T79" fmla="*/ 318 h 469"/>
                <a:gd name="T80" fmla="*/ 180 w 481"/>
                <a:gd name="T81" fmla="*/ 312 h 469"/>
                <a:gd name="T82" fmla="*/ 156 w 481"/>
                <a:gd name="T83" fmla="*/ 318 h 469"/>
                <a:gd name="T84" fmla="*/ 138 w 481"/>
                <a:gd name="T85" fmla="*/ 324 h 469"/>
                <a:gd name="T86" fmla="*/ 126 w 481"/>
                <a:gd name="T87" fmla="*/ 300 h 469"/>
                <a:gd name="T88" fmla="*/ 126 w 481"/>
                <a:gd name="T89" fmla="*/ 258 h 469"/>
                <a:gd name="T90" fmla="*/ 120 w 481"/>
                <a:gd name="T91" fmla="*/ 240 h 469"/>
                <a:gd name="T92" fmla="*/ 90 w 481"/>
                <a:gd name="T93" fmla="*/ 228 h 469"/>
                <a:gd name="T94" fmla="*/ 42 w 481"/>
                <a:gd name="T95" fmla="*/ 168 h 469"/>
                <a:gd name="T96" fmla="*/ 12 w 481"/>
                <a:gd name="T97" fmla="*/ 156 h 469"/>
                <a:gd name="T98" fmla="*/ 18 w 481"/>
                <a:gd name="T99" fmla="*/ 138 h 469"/>
                <a:gd name="T100" fmla="*/ 6 w 481"/>
                <a:gd name="T101" fmla="*/ 108 h 469"/>
                <a:gd name="T102" fmla="*/ 12 w 481"/>
                <a:gd name="T103" fmla="*/ 78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81" h="469">
                  <a:moveTo>
                    <a:pt x="12" y="78"/>
                  </a:moveTo>
                  <a:lnTo>
                    <a:pt x="30" y="72"/>
                  </a:lnTo>
                  <a:lnTo>
                    <a:pt x="48" y="84"/>
                  </a:lnTo>
                  <a:lnTo>
                    <a:pt x="60" y="72"/>
                  </a:lnTo>
                  <a:lnTo>
                    <a:pt x="66" y="78"/>
                  </a:lnTo>
                  <a:lnTo>
                    <a:pt x="78" y="72"/>
                  </a:lnTo>
                  <a:lnTo>
                    <a:pt x="78" y="78"/>
                  </a:lnTo>
                  <a:lnTo>
                    <a:pt x="84" y="72"/>
                  </a:lnTo>
                  <a:lnTo>
                    <a:pt x="78" y="60"/>
                  </a:lnTo>
                  <a:lnTo>
                    <a:pt x="90" y="54"/>
                  </a:lnTo>
                  <a:lnTo>
                    <a:pt x="96" y="60"/>
                  </a:lnTo>
                  <a:lnTo>
                    <a:pt x="96" y="54"/>
                  </a:lnTo>
                  <a:lnTo>
                    <a:pt x="96" y="48"/>
                  </a:lnTo>
                  <a:lnTo>
                    <a:pt x="90" y="30"/>
                  </a:lnTo>
                  <a:lnTo>
                    <a:pt x="102" y="36"/>
                  </a:lnTo>
                  <a:lnTo>
                    <a:pt x="108" y="24"/>
                  </a:lnTo>
                  <a:lnTo>
                    <a:pt x="132" y="18"/>
                  </a:lnTo>
                  <a:lnTo>
                    <a:pt x="150" y="0"/>
                  </a:lnTo>
                  <a:lnTo>
                    <a:pt x="168" y="6"/>
                  </a:lnTo>
                  <a:lnTo>
                    <a:pt x="228" y="6"/>
                  </a:lnTo>
                  <a:lnTo>
                    <a:pt x="240" y="6"/>
                  </a:lnTo>
                  <a:lnTo>
                    <a:pt x="246" y="6"/>
                  </a:lnTo>
                  <a:lnTo>
                    <a:pt x="246" y="12"/>
                  </a:lnTo>
                  <a:lnTo>
                    <a:pt x="258" y="12"/>
                  </a:lnTo>
                  <a:lnTo>
                    <a:pt x="258" y="30"/>
                  </a:lnTo>
                  <a:lnTo>
                    <a:pt x="270" y="48"/>
                  </a:lnTo>
                  <a:lnTo>
                    <a:pt x="258" y="66"/>
                  </a:lnTo>
                  <a:lnTo>
                    <a:pt x="252" y="66"/>
                  </a:lnTo>
                  <a:lnTo>
                    <a:pt x="252" y="90"/>
                  </a:lnTo>
                  <a:lnTo>
                    <a:pt x="246" y="90"/>
                  </a:lnTo>
                  <a:lnTo>
                    <a:pt x="246" y="96"/>
                  </a:lnTo>
                  <a:lnTo>
                    <a:pt x="234" y="108"/>
                  </a:lnTo>
                  <a:lnTo>
                    <a:pt x="240" y="120"/>
                  </a:lnTo>
                  <a:lnTo>
                    <a:pt x="234" y="120"/>
                  </a:lnTo>
                  <a:lnTo>
                    <a:pt x="246" y="144"/>
                  </a:lnTo>
                  <a:lnTo>
                    <a:pt x="252" y="150"/>
                  </a:lnTo>
                  <a:lnTo>
                    <a:pt x="252" y="156"/>
                  </a:lnTo>
                  <a:lnTo>
                    <a:pt x="264" y="162"/>
                  </a:lnTo>
                  <a:lnTo>
                    <a:pt x="264" y="168"/>
                  </a:lnTo>
                  <a:lnTo>
                    <a:pt x="270" y="174"/>
                  </a:lnTo>
                  <a:lnTo>
                    <a:pt x="282" y="180"/>
                  </a:lnTo>
                  <a:lnTo>
                    <a:pt x="294" y="216"/>
                  </a:lnTo>
                  <a:lnTo>
                    <a:pt x="312" y="216"/>
                  </a:lnTo>
                  <a:lnTo>
                    <a:pt x="318" y="210"/>
                  </a:lnTo>
                  <a:lnTo>
                    <a:pt x="324" y="210"/>
                  </a:lnTo>
                  <a:lnTo>
                    <a:pt x="324" y="222"/>
                  </a:lnTo>
                  <a:lnTo>
                    <a:pt x="330" y="222"/>
                  </a:lnTo>
                  <a:lnTo>
                    <a:pt x="336" y="228"/>
                  </a:lnTo>
                  <a:lnTo>
                    <a:pt x="330" y="228"/>
                  </a:lnTo>
                  <a:lnTo>
                    <a:pt x="336" y="234"/>
                  </a:lnTo>
                  <a:lnTo>
                    <a:pt x="342" y="228"/>
                  </a:lnTo>
                  <a:lnTo>
                    <a:pt x="342" y="234"/>
                  </a:lnTo>
                  <a:lnTo>
                    <a:pt x="336" y="240"/>
                  </a:lnTo>
                  <a:lnTo>
                    <a:pt x="342" y="246"/>
                  </a:lnTo>
                  <a:lnTo>
                    <a:pt x="348" y="252"/>
                  </a:lnTo>
                  <a:lnTo>
                    <a:pt x="354" y="252"/>
                  </a:lnTo>
                  <a:lnTo>
                    <a:pt x="354" y="270"/>
                  </a:lnTo>
                  <a:lnTo>
                    <a:pt x="360" y="270"/>
                  </a:lnTo>
                  <a:lnTo>
                    <a:pt x="372" y="282"/>
                  </a:lnTo>
                  <a:lnTo>
                    <a:pt x="397" y="282"/>
                  </a:lnTo>
                  <a:lnTo>
                    <a:pt x="409" y="288"/>
                  </a:lnTo>
                  <a:lnTo>
                    <a:pt x="403" y="294"/>
                  </a:lnTo>
                  <a:lnTo>
                    <a:pt x="433" y="330"/>
                  </a:lnTo>
                  <a:lnTo>
                    <a:pt x="433" y="324"/>
                  </a:lnTo>
                  <a:lnTo>
                    <a:pt x="457" y="318"/>
                  </a:lnTo>
                  <a:lnTo>
                    <a:pt x="463" y="330"/>
                  </a:lnTo>
                  <a:lnTo>
                    <a:pt x="457" y="343"/>
                  </a:lnTo>
                  <a:lnTo>
                    <a:pt x="463" y="361"/>
                  </a:lnTo>
                  <a:lnTo>
                    <a:pt x="469" y="361"/>
                  </a:lnTo>
                  <a:lnTo>
                    <a:pt x="475" y="361"/>
                  </a:lnTo>
                  <a:lnTo>
                    <a:pt x="481" y="379"/>
                  </a:lnTo>
                  <a:lnTo>
                    <a:pt x="475" y="379"/>
                  </a:lnTo>
                  <a:lnTo>
                    <a:pt x="475" y="391"/>
                  </a:lnTo>
                  <a:lnTo>
                    <a:pt x="469" y="397"/>
                  </a:lnTo>
                  <a:lnTo>
                    <a:pt x="463" y="403"/>
                  </a:lnTo>
                  <a:lnTo>
                    <a:pt x="433" y="415"/>
                  </a:lnTo>
                  <a:lnTo>
                    <a:pt x="427" y="403"/>
                  </a:lnTo>
                  <a:lnTo>
                    <a:pt x="421" y="403"/>
                  </a:lnTo>
                  <a:lnTo>
                    <a:pt x="415" y="415"/>
                  </a:lnTo>
                  <a:lnTo>
                    <a:pt x="427" y="427"/>
                  </a:lnTo>
                  <a:lnTo>
                    <a:pt x="433" y="427"/>
                  </a:lnTo>
                  <a:lnTo>
                    <a:pt x="433" y="433"/>
                  </a:lnTo>
                  <a:lnTo>
                    <a:pt x="427" y="433"/>
                  </a:lnTo>
                  <a:lnTo>
                    <a:pt x="421" y="439"/>
                  </a:lnTo>
                  <a:lnTo>
                    <a:pt x="403" y="445"/>
                  </a:lnTo>
                  <a:lnTo>
                    <a:pt x="415" y="463"/>
                  </a:lnTo>
                  <a:lnTo>
                    <a:pt x="403" y="463"/>
                  </a:lnTo>
                  <a:lnTo>
                    <a:pt x="397" y="469"/>
                  </a:lnTo>
                  <a:lnTo>
                    <a:pt x="391" y="457"/>
                  </a:lnTo>
                  <a:lnTo>
                    <a:pt x="384" y="457"/>
                  </a:lnTo>
                  <a:lnTo>
                    <a:pt x="378" y="445"/>
                  </a:lnTo>
                  <a:lnTo>
                    <a:pt x="366" y="445"/>
                  </a:lnTo>
                  <a:lnTo>
                    <a:pt x="366" y="451"/>
                  </a:lnTo>
                  <a:lnTo>
                    <a:pt x="354" y="457"/>
                  </a:lnTo>
                  <a:lnTo>
                    <a:pt x="342" y="451"/>
                  </a:lnTo>
                  <a:lnTo>
                    <a:pt x="336" y="457"/>
                  </a:lnTo>
                  <a:lnTo>
                    <a:pt x="318" y="433"/>
                  </a:lnTo>
                  <a:lnTo>
                    <a:pt x="312" y="427"/>
                  </a:lnTo>
                  <a:lnTo>
                    <a:pt x="306" y="427"/>
                  </a:lnTo>
                  <a:lnTo>
                    <a:pt x="288" y="409"/>
                  </a:lnTo>
                  <a:lnTo>
                    <a:pt x="282" y="403"/>
                  </a:lnTo>
                  <a:lnTo>
                    <a:pt x="282" y="391"/>
                  </a:lnTo>
                  <a:lnTo>
                    <a:pt x="276" y="385"/>
                  </a:lnTo>
                  <a:lnTo>
                    <a:pt x="270" y="379"/>
                  </a:lnTo>
                  <a:lnTo>
                    <a:pt x="264" y="373"/>
                  </a:lnTo>
                  <a:lnTo>
                    <a:pt x="264" y="367"/>
                  </a:lnTo>
                  <a:lnTo>
                    <a:pt x="264" y="361"/>
                  </a:lnTo>
                  <a:lnTo>
                    <a:pt x="258" y="367"/>
                  </a:lnTo>
                  <a:lnTo>
                    <a:pt x="252" y="355"/>
                  </a:lnTo>
                  <a:lnTo>
                    <a:pt x="240" y="355"/>
                  </a:lnTo>
                  <a:lnTo>
                    <a:pt x="234" y="343"/>
                  </a:lnTo>
                  <a:lnTo>
                    <a:pt x="240" y="337"/>
                  </a:lnTo>
                  <a:lnTo>
                    <a:pt x="234" y="330"/>
                  </a:lnTo>
                  <a:lnTo>
                    <a:pt x="228" y="324"/>
                  </a:lnTo>
                  <a:lnTo>
                    <a:pt x="234" y="318"/>
                  </a:lnTo>
                  <a:lnTo>
                    <a:pt x="234" y="312"/>
                  </a:lnTo>
                  <a:lnTo>
                    <a:pt x="216" y="318"/>
                  </a:lnTo>
                  <a:lnTo>
                    <a:pt x="222" y="324"/>
                  </a:lnTo>
                  <a:lnTo>
                    <a:pt x="210" y="330"/>
                  </a:lnTo>
                  <a:lnTo>
                    <a:pt x="204" y="318"/>
                  </a:lnTo>
                  <a:lnTo>
                    <a:pt x="192" y="318"/>
                  </a:lnTo>
                  <a:lnTo>
                    <a:pt x="186" y="318"/>
                  </a:lnTo>
                  <a:lnTo>
                    <a:pt x="180" y="312"/>
                  </a:lnTo>
                  <a:lnTo>
                    <a:pt x="174" y="306"/>
                  </a:lnTo>
                  <a:lnTo>
                    <a:pt x="168" y="318"/>
                  </a:lnTo>
                  <a:lnTo>
                    <a:pt x="156" y="318"/>
                  </a:lnTo>
                  <a:lnTo>
                    <a:pt x="156" y="324"/>
                  </a:lnTo>
                  <a:lnTo>
                    <a:pt x="150" y="324"/>
                  </a:lnTo>
                  <a:lnTo>
                    <a:pt x="138" y="324"/>
                  </a:lnTo>
                  <a:lnTo>
                    <a:pt x="138" y="318"/>
                  </a:lnTo>
                  <a:lnTo>
                    <a:pt x="126" y="306"/>
                  </a:lnTo>
                  <a:lnTo>
                    <a:pt x="126" y="300"/>
                  </a:lnTo>
                  <a:lnTo>
                    <a:pt x="126" y="294"/>
                  </a:lnTo>
                  <a:lnTo>
                    <a:pt x="126" y="288"/>
                  </a:lnTo>
                  <a:lnTo>
                    <a:pt x="126" y="258"/>
                  </a:lnTo>
                  <a:lnTo>
                    <a:pt x="120" y="252"/>
                  </a:lnTo>
                  <a:lnTo>
                    <a:pt x="120" y="246"/>
                  </a:lnTo>
                  <a:lnTo>
                    <a:pt x="120" y="240"/>
                  </a:lnTo>
                  <a:lnTo>
                    <a:pt x="114" y="228"/>
                  </a:lnTo>
                  <a:lnTo>
                    <a:pt x="96" y="240"/>
                  </a:lnTo>
                  <a:lnTo>
                    <a:pt x="90" y="228"/>
                  </a:lnTo>
                  <a:lnTo>
                    <a:pt x="48" y="210"/>
                  </a:lnTo>
                  <a:lnTo>
                    <a:pt x="48" y="162"/>
                  </a:lnTo>
                  <a:lnTo>
                    <a:pt x="42" y="168"/>
                  </a:lnTo>
                  <a:lnTo>
                    <a:pt x="36" y="162"/>
                  </a:lnTo>
                  <a:lnTo>
                    <a:pt x="24" y="168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24" y="144"/>
                  </a:lnTo>
                  <a:lnTo>
                    <a:pt x="18" y="138"/>
                  </a:lnTo>
                  <a:lnTo>
                    <a:pt x="24" y="126"/>
                  </a:lnTo>
                  <a:lnTo>
                    <a:pt x="18" y="114"/>
                  </a:lnTo>
                  <a:lnTo>
                    <a:pt x="6" y="108"/>
                  </a:lnTo>
                  <a:lnTo>
                    <a:pt x="0" y="102"/>
                  </a:lnTo>
                  <a:lnTo>
                    <a:pt x="12" y="90"/>
                  </a:lnTo>
                  <a:lnTo>
                    <a:pt x="12" y="78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6" name="Freeform 125"/>
            <p:cNvSpPr>
              <a:spLocks/>
            </p:cNvSpPr>
            <p:nvPr/>
          </p:nvSpPr>
          <p:spPr bwMode="auto">
            <a:xfrm>
              <a:off x="3460752" y="3191669"/>
              <a:ext cx="257175" cy="419100"/>
            </a:xfrm>
            <a:custGeom>
              <a:avLst/>
              <a:gdLst>
                <a:gd name="T0" fmla="*/ 42 w 162"/>
                <a:gd name="T1" fmla="*/ 48 h 264"/>
                <a:gd name="T2" fmla="*/ 42 w 162"/>
                <a:gd name="T3" fmla="*/ 36 h 264"/>
                <a:gd name="T4" fmla="*/ 60 w 162"/>
                <a:gd name="T5" fmla="*/ 0 h 264"/>
                <a:gd name="T6" fmla="*/ 84 w 162"/>
                <a:gd name="T7" fmla="*/ 12 h 264"/>
                <a:gd name="T8" fmla="*/ 102 w 162"/>
                <a:gd name="T9" fmla="*/ 18 h 264"/>
                <a:gd name="T10" fmla="*/ 108 w 162"/>
                <a:gd name="T11" fmla="*/ 42 h 264"/>
                <a:gd name="T12" fmla="*/ 126 w 162"/>
                <a:gd name="T13" fmla="*/ 54 h 264"/>
                <a:gd name="T14" fmla="*/ 162 w 162"/>
                <a:gd name="T15" fmla="*/ 96 h 264"/>
                <a:gd name="T16" fmla="*/ 138 w 162"/>
                <a:gd name="T17" fmla="*/ 120 h 264"/>
                <a:gd name="T18" fmla="*/ 132 w 162"/>
                <a:gd name="T19" fmla="*/ 138 h 264"/>
                <a:gd name="T20" fmla="*/ 126 w 162"/>
                <a:gd name="T21" fmla="*/ 156 h 264"/>
                <a:gd name="T22" fmla="*/ 138 w 162"/>
                <a:gd name="T23" fmla="*/ 162 h 264"/>
                <a:gd name="T24" fmla="*/ 120 w 162"/>
                <a:gd name="T25" fmla="*/ 168 h 264"/>
                <a:gd name="T26" fmla="*/ 108 w 162"/>
                <a:gd name="T27" fmla="*/ 186 h 264"/>
                <a:gd name="T28" fmla="*/ 96 w 162"/>
                <a:gd name="T29" fmla="*/ 198 h 264"/>
                <a:gd name="T30" fmla="*/ 96 w 162"/>
                <a:gd name="T31" fmla="*/ 210 h 264"/>
                <a:gd name="T32" fmla="*/ 90 w 162"/>
                <a:gd name="T33" fmla="*/ 216 h 264"/>
                <a:gd name="T34" fmla="*/ 96 w 162"/>
                <a:gd name="T35" fmla="*/ 228 h 264"/>
                <a:gd name="T36" fmla="*/ 114 w 162"/>
                <a:gd name="T37" fmla="*/ 228 h 264"/>
                <a:gd name="T38" fmla="*/ 120 w 162"/>
                <a:gd name="T39" fmla="*/ 240 h 264"/>
                <a:gd name="T40" fmla="*/ 102 w 162"/>
                <a:gd name="T41" fmla="*/ 264 h 264"/>
                <a:gd name="T42" fmla="*/ 84 w 162"/>
                <a:gd name="T43" fmla="*/ 252 h 264"/>
                <a:gd name="T44" fmla="*/ 60 w 162"/>
                <a:gd name="T45" fmla="*/ 240 h 264"/>
                <a:gd name="T46" fmla="*/ 42 w 162"/>
                <a:gd name="T47" fmla="*/ 234 h 264"/>
                <a:gd name="T48" fmla="*/ 30 w 162"/>
                <a:gd name="T49" fmla="*/ 246 h 264"/>
                <a:gd name="T50" fmla="*/ 18 w 162"/>
                <a:gd name="T51" fmla="*/ 228 h 264"/>
                <a:gd name="T52" fmla="*/ 6 w 162"/>
                <a:gd name="T53" fmla="*/ 216 h 264"/>
                <a:gd name="T54" fmla="*/ 6 w 162"/>
                <a:gd name="T55" fmla="*/ 198 h 264"/>
                <a:gd name="T56" fmla="*/ 18 w 162"/>
                <a:gd name="T57" fmla="*/ 186 h 264"/>
                <a:gd name="T58" fmla="*/ 18 w 162"/>
                <a:gd name="T59" fmla="*/ 174 h 264"/>
                <a:gd name="T60" fmla="*/ 6 w 162"/>
                <a:gd name="T61" fmla="*/ 168 h 264"/>
                <a:gd name="T62" fmla="*/ 6 w 162"/>
                <a:gd name="T63" fmla="*/ 144 h 264"/>
                <a:gd name="T64" fmla="*/ 42 w 162"/>
                <a:gd name="T65" fmla="*/ 126 h 264"/>
                <a:gd name="T66" fmla="*/ 54 w 162"/>
                <a:gd name="T67" fmla="*/ 126 h 264"/>
                <a:gd name="T68" fmla="*/ 72 w 162"/>
                <a:gd name="T69" fmla="*/ 90 h 264"/>
                <a:gd name="T70" fmla="*/ 36 w 162"/>
                <a:gd name="T71" fmla="*/ 66 h 264"/>
                <a:gd name="T72" fmla="*/ 42 w 162"/>
                <a:gd name="T73" fmla="*/ 5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2" h="264">
                  <a:moveTo>
                    <a:pt x="42" y="54"/>
                  </a:moveTo>
                  <a:lnTo>
                    <a:pt x="42" y="48"/>
                  </a:lnTo>
                  <a:lnTo>
                    <a:pt x="48" y="48"/>
                  </a:lnTo>
                  <a:lnTo>
                    <a:pt x="42" y="36"/>
                  </a:lnTo>
                  <a:lnTo>
                    <a:pt x="36" y="18"/>
                  </a:lnTo>
                  <a:lnTo>
                    <a:pt x="60" y="0"/>
                  </a:lnTo>
                  <a:lnTo>
                    <a:pt x="72" y="18"/>
                  </a:lnTo>
                  <a:lnTo>
                    <a:pt x="84" y="12"/>
                  </a:lnTo>
                  <a:lnTo>
                    <a:pt x="90" y="24"/>
                  </a:lnTo>
                  <a:lnTo>
                    <a:pt x="102" y="18"/>
                  </a:lnTo>
                  <a:lnTo>
                    <a:pt x="114" y="30"/>
                  </a:lnTo>
                  <a:lnTo>
                    <a:pt x="108" y="42"/>
                  </a:lnTo>
                  <a:lnTo>
                    <a:pt x="120" y="60"/>
                  </a:lnTo>
                  <a:lnTo>
                    <a:pt x="126" y="54"/>
                  </a:lnTo>
                  <a:lnTo>
                    <a:pt x="162" y="90"/>
                  </a:lnTo>
                  <a:lnTo>
                    <a:pt x="162" y="96"/>
                  </a:lnTo>
                  <a:lnTo>
                    <a:pt x="144" y="114"/>
                  </a:lnTo>
                  <a:lnTo>
                    <a:pt x="138" y="120"/>
                  </a:lnTo>
                  <a:lnTo>
                    <a:pt x="138" y="132"/>
                  </a:lnTo>
                  <a:lnTo>
                    <a:pt x="132" y="138"/>
                  </a:lnTo>
                  <a:lnTo>
                    <a:pt x="132" y="144"/>
                  </a:lnTo>
                  <a:lnTo>
                    <a:pt x="126" y="156"/>
                  </a:lnTo>
                  <a:lnTo>
                    <a:pt x="132" y="162"/>
                  </a:lnTo>
                  <a:lnTo>
                    <a:pt x="138" y="162"/>
                  </a:lnTo>
                  <a:lnTo>
                    <a:pt x="126" y="168"/>
                  </a:lnTo>
                  <a:lnTo>
                    <a:pt x="120" y="168"/>
                  </a:lnTo>
                  <a:lnTo>
                    <a:pt x="102" y="180"/>
                  </a:lnTo>
                  <a:lnTo>
                    <a:pt x="108" y="186"/>
                  </a:lnTo>
                  <a:lnTo>
                    <a:pt x="96" y="192"/>
                  </a:lnTo>
                  <a:lnTo>
                    <a:pt x="96" y="198"/>
                  </a:lnTo>
                  <a:lnTo>
                    <a:pt x="102" y="204"/>
                  </a:lnTo>
                  <a:lnTo>
                    <a:pt x="96" y="210"/>
                  </a:lnTo>
                  <a:lnTo>
                    <a:pt x="96" y="216"/>
                  </a:lnTo>
                  <a:lnTo>
                    <a:pt x="90" y="216"/>
                  </a:lnTo>
                  <a:lnTo>
                    <a:pt x="90" y="228"/>
                  </a:lnTo>
                  <a:lnTo>
                    <a:pt x="96" y="228"/>
                  </a:lnTo>
                  <a:lnTo>
                    <a:pt x="108" y="222"/>
                  </a:lnTo>
                  <a:lnTo>
                    <a:pt x="114" y="228"/>
                  </a:lnTo>
                  <a:lnTo>
                    <a:pt x="114" y="234"/>
                  </a:lnTo>
                  <a:lnTo>
                    <a:pt x="120" y="240"/>
                  </a:lnTo>
                  <a:lnTo>
                    <a:pt x="108" y="252"/>
                  </a:lnTo>
                  <a:lnTo>
                    <a:pt x="102" y="264"/>
                  </a:lnTo>
                  <a:lnTo>
                    <a:pt x="90" y="252"/>
                  </a:lnTo>
                  <a:lnTo>
                    <a:pt x="84" y="252"/>
                  </a:lnTo>
                  <a:lnTo>
                    <a:pt x="66" y="246"/>
                  </a:lnTo>
                  <a:lnTo>
                    <a:pt x="60" y="240"/>
                  </a:lnTo>
                  <a:lnTo>
                    <a:pt x="48" y="234"/>
                  </a:lnTo>
                  <a:lnTo>
                    <a:pt x="42" y="234"/>
                  </a:lnTo>
                  <a:lnTo>
                    <a:pt x="36" y="234"/>
                  </a:lnTo>
                  <a:lnTo>
                    <a:pt x="30" y="246"/>
                  </a:lnTo>
                  <a:lnTo>
                    <a:pt x="24" y="240"/>
                  </a:lnTo>
                  <a:lnTo>
                    <a:pt x="18" y="228"/>
                  </a:lnTo>
                  <a:lnTo>
                    <a:pt x="12" y="228"/>
                  </a:lnTo>
                  <a:lnTo>
                    <a:pt x="6" y="216"/>
                  </a:lnTo>
                  <a:lnTo>
                    <a:pt x="0" y="210"/>
                  </a:lnTo>
                  <a:lnTo>
                    <a:pt x="6" y="198"/>
                  </a:lnTo>
                  <a:lnTo>
                    <a:pt x="12" y="186"/>
                  </a:lnTo>
                  <a:lnTo>
                    <a:pt x="18" y="186"/>
                  </a:lnTo>
                  <a:lnTo>
                    <a:pt x="24" y="180"/>
                  </a:lnTo>
                  <a:lnTo>
                    <a:pt x="18" y="174"/>
                  </a:lnTo>
                  <a:lnTo>
                    <a:pt x="12" y="174"/>
                  </a:lnTo>
                  <a:lnTo>
                    <a:pt x="6" y="168"/>
                  </a:lnTo>
                  <a:lnTo>
                    <a:pt x="6" y="150"/>
                  </a:lnTo>
                  <a:lnTo>
                    <a:pt x="6" y="144"/>
                  </a:lnTo>
                  <a:lnTo>
                    <a:pt x="24" y="138"/>
                  </a:lnTo>
                  <a:lnTo>
                    <a:pt x="42" y="126"/>
                  </a:lnTo>
                  <a:lnTo>
                    <a:pt x="42" y="132"/>
                  </a:lnTo>
                  <a:lnTo>
                    <a:pt x="54" y="126"/>
                  </a:lnTo>
                  <a:lnTo>
                    <a:pt x="72" y="108"/>
                  </a:lnTo>
                  <a:lnTo>
                    <a:pt x="72" y="90"/>
                  </a:lnTo>
                  <a:lnTo>
                    <a:pt x="66" y="96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42" y="54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7" name="Freeform 126"/>
            <p:cNvSpPr>
              <a:spLocks/>
            </p:cNvSpPr>
            <p:nvPr/>
          </p:nvSpPr>
          <p:spPr bwMode="auto">
            <a:xfrm>
              <a:off x="2287588" y="1942307"/>
              <a:ext cx="571500" cy="552450"/>
            </a:xfrm>
            <a:custGeom>
              <a:avLst/>
              <a:gdLst>
                <a:gd name="T0" fmla="*/ 222 w 360"/>
                <a:gd name="T1" fmla="*/ 30 h 348"/>
                <a:gd name="T2" fmla="*/ 228 w 360"/>
                <a:gd name="T3" fmla="*/ 48 h 348"/>
                <a:gd name="T4" fmla="*/ 294 w 360"/>
                <a:gd name="T5" fmla="*/ 186 h 348"/>
                <a:gd name="T6" fmla="*/ 312 w 360"/>
                <a:gd name="T7" fmla="*/ 198 h 348"/>
                <a:gd name="T8" fmla="*/ 300 w 360"/>
                <a:gd name="T9" fmla="*/ 186 h 348"/>
                <a:gd name="T10" fmla="*/ 318 w 360"/>
                <a:gd name="T11" fmla="*/ 180 h 348"/>
                <a:gd name="T12" fmla="*/ 330 w 360"/>
                <a:gd name="T13" fmla="*/ 210 h 348"/>
                <a:gd name="T14" fmla="*/ 348 w 360"/>
                <a:gd name="T15" fmla="*/ 222 h 348"/>
                <a:gd name="T16" fmla="*/ 354 w 360"/>
                <a:gd name="T17" fmla="*/ 246 h 348"/>
                <a:gd name="T18" fmla="*/ 354 w 360"/>
                <a:gd name="T19" fmla="*/ 264 h 348"/>
                <a:gd name="T20" fmla="*/ 336 w 360"/>
                <a:gd name="T21" fmla="*/ 270 h 348"/>
                <a:gd name="T22" fmla="*/ 300 w 360"/>
                <a:gd name="T23" fmla="*/ 282 h 348"/>
                <a:gd name="T24" fmla="*/ 270 w 360"/>
                <a:gd name="T25" fmla="*/ 300 h 348"/>
                <a:gd name="T26" fmla="*/ 264 w 360"/>
                <a:gd name="T27" fmla="*/ 312 h 348"/>
                <a:gd name="T28" fmla="*/ 264 w 360"/>
                <a:gd name="T29" fmla="*/ 324 h 348"/>
                <a:gd name="T30" fmla="*/ 246 w 360"/>
                <a:gd name="T31" fmla="*/ 324 h 348"/>
                <a:gd name="T32" fmla="*/ 246 w 360"/>
                <a:gd name="T33" fmla="*/ 342 h 348"/>
                <a:gd name="T34" fmla="*/ 234 w 360"/>
                <a:gd name="T35" fmla="*/ 342 h 348"/>
                <a:gd name="T36" fmla="*/ 216 w 360"/>
                <a:gd name="T37" fmla="*/ 348 h 348"/>
                <a:gd name="T38" fmla="*/ 180 w 360"/>
                <a:gd name="T39" fmla="*/ 342 h 348"/>
                <a:gd name="T40" fmla="*/ 174 w 360"/>
                <a:gd name="T41" fmla="*/ 330 h 348"/>
                <a:gd name="T42" fmla="*/ 162 w 360"/>
                <a:gd name="T43" fmla="*/ 306 h 348"/>
                <a:gd name="T44" fmla="*/ 156 w 360"/>
                <a:gd name="T45" fmla="*/ 294 h 348"/>
                <a:gd name="T46" fmla="*/ 168 w 360"/>
                <a:gd name="T47" fmla="*/ 270 h 348"/>
                <a:gd name="T48" fmla="*/ 156 w 360"/>
                <a:gd name="T49" fmla="*/ 264 h 348"/>
                <a:gd name="T50" fmla="*/ 150 w 360"/>
                <a:gd name="T51" fmla="*/ 252 h 348"/>
                <a:gd name="T52" fmla="*/ 120 w 360"/>
                <a:gd name="T53" fmla="*/ 246 h 348"/>
                <a:gd name="T54" fmla="*/ 132 w 360"/>
                <a:gd name="T55" fmla="*/ 228 h 348"/>
                <a:gd name="T56" fmla="*/ 120 w 360"/>
                <a:gd name="T57" fmla="*/ 204 h 348"/>
                <a:gd name="T58" fmla="*/ 84 w 360"/>
                <a:gd name="T59" fmla="*/ 210 h 348"/>
                <a:gd name="T60" fmla="*/ 78 w 360"/>
                <a:gd name="T61" fmla="*/ 192 h 348"/>
                <a:gd name="T62" fmla="*/ 36 w 360"/>
                <a:gd name="T63" fmla="*/ 180 h 348"/>
                <a:gd name="T64" fmla="*/ 30 w 360"/>
                <a:gd name="T65" fmla="*/ 174 h 348"/>
                <a:gd name="T66" fmla="*/ 6 w 360"/>
                <a:gd name="T67" fmla="*/ 180 h 348"/>
                <a:gd name="T68" fmla="*/ 0 w 360"/>
                <a:gd name="T69" fmla="*/ 144 h 348"/>
                <a:gd name="T70" fmla="*/ 12 w 360"/>
                <a:gd name="T71" fmla="*/ 126 h 348"/>
                <a:gd name="T72" fmla="*/ 0 w 360"/>
                <a:gd name="T73" fmla="*/ 96 h 348"/>
                <a:gd name="T74" fmla="*/ 12 w 360"/>
                <a:gd name="T75" fmla="*/ 84 h 348"/>
                <a:gd name="T76" fmla="*/ 36 w 360"/>
                <a:gd name="T77" fmla="*/ 60 h 348"/>
                <a:gd name="T78" fmla="*/ 48 w 360"/>
                <a:gd name="T79" fmla="*/ 72 h 348"/>
                <a:gd name="T80" fmla="*/ 60 w 360"/>
                <a:gd name="T81" fmla="*/ 54 h 348"/>
                <a:gd name="T82" fmla="*/ 84 w 360"/>
                <a:gd name="T83" fmla="*/ 48 h 348"/>
                <a:gd name="T84" fmla="*/ 78 w 360"/>
                <a:gd name="T85" fmla="*/ 60 h 348"/>
                <a:gd name="T86" fmla="*/ 96 w 360"/>
                <a:gd name="T87" fmla="*/ 60 h 348"/>
                <a:gd name="T88" fmla="*/ 102 w 360"/>
                <a:gd name="T89" fmla="*/ 78 h 348"/>
                <a:gd name="T90" fmla="*/ 120 w 360"/>
                <a:gd name="T91" fmla="*/ 78 h 348"/>
                <a:gd name="T92" fmla="*/ 132 w 360"/>
                <a:gd name="T93" fmla="*/ 102 h 348"/>
                <a:gd name="T94" fmla="*/ 138 w 360"/>
                <a:gd name="T95" fmla="*/ 120 h 348"/>
                <a:gd name="T96" fmla="*/ 144 w 360"/>
                <a:gd name="T97" fmla="*/ 96 h 348"/>
                <a:gd name="T98" fmla="*/ 138 w 360"/>
                <a:gd name="T99" fmla="*/ 78 h 348"/>
                <a:gd name="T100" fmla="*/ 138 w 360"/>
                <a:gd name="T101" fmla="*/ 48 h 348"/>
                <a:gd name="T102" fmla="*/ 144 w 360"/>
                <a:gd name="T103" fmla="*/ 30 h 348"/>
                <a:gd name="T104" fmla="*/ 144 w 360"/>
                <a:gd name="T105" fmla="*/ 36 h 348"/>
                <a:gd name="T106" fmla="*/ 156 w 360"/>
                <a:gd name="T107" fmla="*/ 30 h 348"/>
                <a:gd name="T108" fmla="*/ 156 w 360"/>
                <a:gd name="T109" fmla="*/ 24 h 348"/>
                <a:gd name="T110" fmla="*/ 132 w 360"/>
                <a:gd name="T111" fmla="*/ 0 h 348"/>
                <a:gd name="T112" fmla="*/ 222 w 360"/>
                <a:gd name="T113" fmla="*/ 24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60" h="348">
                  <a:moveTo>
                    <a:pt x="222" y="24"/>
                  </a:moveTo>
                  <a:lnTo>
                    <a:pt x="222" y="30"/>
                  </a:lnTo>
                  <a:lnTo>
                    <a:pt x="216" y="36"/>
                  </a:lnTo>
                  <a:lnTo>
                    <a:pt x="228" y="48"/>
                  </a:lnTo>
                  <a:lnTo>
                    <a:pt x="258" y="186"/>
                  </a:lnTo>
                  <a:lnTo>
                    <a:pt x="294" y="186"/>
                  </a:lnTo>
                  <a:lnTo>
                    <a:pt x="300" y="198"/>
                  </a:lnTo>
                  <a:lnTo>
                    <a:pt x="312" y="198"/>
                  </a:lnTo>
                  <a:lnTo>
                    <a:pt x="312" y="186"/>
                  </a:lnTo>
                  <a:lnTo>
                    <a:pt x="300" y="186"/>
                  </a:lnTo>
                  <a:lnTo>
                    <a:pt x="312" y="174"/>
                  </a:lnTo>
                  <a:lnTo>
                    <a:pt x="318" y="180"/>
                  </a:lnTo>
                  <a:lnTo>
                    <a:pt x="336" y="204"/>
                  </a:lnTo>
                  <a:lnTo>
                    <a:pt x="330" y="210"/>
                  </a:lnTo>
                  <a:lnTo>
                    <a:pt x="354" y="216"/>
                  </a:lnTo>
                  <a:lnTo>
                    <a:pt x="348" y="222"/>
                  </a:lnTo>
                  <a:lnTo>
                    <a:pt x="360" y="240"/>
                  </a:lnTo>
                  <a:lnTo>
                    <a:pt x="354" y="246"/>
                  </a:lnTo>
                  <a:lnTo>
                    <a:pt x="360" y="252"/>
                  </a:lnTo>
                  <a:lnTo>
                    <a:pt x="354" y="264"/>
                  </a:lnTo>
                  <a:lnTo>
                    <a:pt x="342" y="264"/>
                  </a:lnTo>
                  <a:lnTo>
                    <a:pt x="336" y="270"/>
                  </a:lnTo>
                  <a:lnTo>
                    <a:pt x="318" y="264"/>
                  </a:lnTo>
                  <a:lnTo>
                    <a:pt x="300" y="282"/>
                  </a:lnTo>
                  <a:lnTo>
                    <a:pt x="276" y="288"/>
                  </a:lnTo>
                  <a:lnTo>
                    <a:pt x="270" y="300"/>
                  </a:lnTo>
                  <a:lnTo>
                    <a:pt x="258" y="294"/>
                  </a:lnTo>
                  <a:lnTo>
                    <a:pt x="264" y="312"/>
                  </a:lnTo>
                  <a:lnTo>
                    <a:pt x="264" y="318"/>
                  </a:lnTo>
                  <a:lnTo>
                    <a:pt x="264" y="324"/>
                  </a:lnTo>
                  <a:lnTo>
                    <a:pt x="258" y="318"/>
                  </a:lnTo>
                  <a:lnTo>
                    <a:pt x="246" y="324"/>
                  </a:lnTo>
                  <a:lnTo>
                    <a:pt x="252" y="336"/>
                  </a:lnTo>
                  <a:lnTo>
                    <a:pt x="246" y="342"/>
                  </a:lnTo>
                  <a:lnTo>
                    <a:pt x="246" y="336"/>
                  </a:lnTo>
                  <a:lnTo>
                    <a:pt x="234" y="342"/>
                  </a:lnTo>
                  <a:lnTo>
                    <a:pt x="228" y="336"/>
                  </a:lnTo>
                  <a:lnTo>
                    <a:pt x="216" y="348"/>
                  </a:lnTo>
                  <a:lnTo>
                    <a:pt x="198" y="336"/>
                  </a:lnTo>
                  <a:lnTo>
                    <a:pt x="180" y="342"/>
                  </a:lnTo>
                  <a:lnTo>
                    <a:pt x="174" y="336"/>
                  </a:lnTo>
                  <a:lnTo>
                    <a:pt x="174" y="330"/>
                  </a:lnTo>
                  <a:lnTo>
                    <a:pt x="168" y="306"/>
                  </a:lnTo>
                  <a:lnTo>
                    <a:pt x="162" y="306"/>
                  </a:lnTo>
                  <a:lnTo>
                    <a:pt x="162" y="300"/>
                  </a:lnTo>
                  <a:lnTo>
                    <a:pt x="156" y="294"/>
                  </a:lnTo>
                  <a:lnTo>
                    <a:pt x="168" y="282"/>
                  </a:lnTo>
                  <a:lnTo>
                    <a:pt x="168" y="270"/>
                  </a:lnTo>
                  <a:lnTo>
                    <a:pt x="156" y="270"/>
                  </a:lnTo>
                  <a:lnTo>
                    <a:pt x="156" y="264"/>
                  </a:lnTo>
                  <a:lnTo>
                    <a:pt x="156" y="252"/>
                  </a:lnTo>
                  <a:lnTo>
                    <a:pt x="150" y="252"/>
                  </a:lnTo>
                  <a:lnTo>
                    <a:pt x="120" y="252"/>
                  </a:lnTo>
                  <a:lnTo>
                    <a:pt x="120" y="246"/>
                  </a:lnTo>
                  <a:lnTo>
                    <a:pt x="120" y="234"/>
                  </a:lnTo>
                  <a:lnTo>
                    <a:pt x="132" y="228"/>
                  </a:lnTo>
                  <a:lnTo>
                    <a:pt x="132" y="216"/>
                  </a:lnTo>
                  <a:lnTo>
                    <a:pt x="120" y="204"/>
                  </a:lnTo>
                  <a:lnTo>
                    <a:pt x="96" y="210"/>
                  </a:lnTo>
                  <a:lnTo>
                    <a:pt x="84" y="210"/>
                  </a:lnTo>
                  <a:lnTo>
                    <a:pt x="78" y="204"/>
                  </a:lnTo>
                  <a:lnTo>
                    <a:pt x="78" y="192"/>
                  </a:lnTo>
                  <a:lnTo>
                    <a:pt x="54" y="198"/>
                  </a:lnTo>
                  <a:lnTo>
                    <a:pt x="36" y="180"/>
                  </a:lnTo>
                  <a:lnTo>
                    <a:pt x="36" y="174"/>
                  </a:lnTo>
                  <a:lnTo>
                    <a:pt x="30" y="174"/>
                  </a:lnTo>
                  <a:lnTo>
                    <a:pt x="12" y="186"/>
                  </a:lnTo>
                  <a:lnTo>
                    <a:pt x="6" y="180"/>
                  </a:lnTo>
                  <a:lnTo>
                    <a:pt x="0" y="174"/>
                  </a:lnTo>
                  <a:lnTo>
                    <a:pt x="0" y="144"/>
                  </a:lnTo>
                  <a:lnTo>
                    <a:pt x="12" y="144"/>
                  </a:lnTo>
                  <a:lnTo>
                    <a:pt x="12" y="126"/>
                  </a:lnTo>
                  <a:lnTo>
                    <a:pt x="6" y="102"/>
                  </a:lnTo>
                  <a:lnTo>
                    <a:pt x="0" y="96"/>
                  </a:lnTo>
                  <a:lnTo>
                    <a:pt x="0" y="90"/>
                  </a:lnTo>
                  <a:lnTo>
                    <a:pt x="12" y="84"/>
                  </a:lnTo>
                  <a:lnTo>
                    <a:pt x="12" y="66"/>
                  </a:lnTo>
                  <a:lnTo>
                    <a:pt x="36" y="60"/>
                  </a:lnTo>
                  <a:lnTo>
                    <a:pt x="36" y="66"/>
                  </a:lnTo>
                  <a:lnTo>
                    <a:pt x="48" y="72"/>
                  </a:lnTo>
                  <a:lnTo>
                    <a:pt x="54" y="66"/>
                  </a:lnTo>
                  <a:lnTo>
                    <a:pt x="60" y="54"/>
                  </a:lnTo>
                  <a:lnTo>
                    <a:pt x="72" y="48"/>
                  </a:lnTo>
                  <a:lnTo>
                    <a:pt x="84" y="48"/>
                  </a:lnTo>
                  <a:lnTo>
                    <a:pt x="78" y="54"/>
                  </a:lnTo>
                  <a:lnTo>
                    <a:pt x="78" y="60"/>
                  </a:lnTo>
                  <a:lnTo>
                    <a:pt x="84" y="60"/>
                  </a:lnTo>
                  <a:lnTo>
                    <a:pt x="96" y="60"/>
                  </a:lnTo>
                  <a:lnTo>
                    <a:pt x="96" y="72"/>
                  </a:lnTo>
                  <a:lnTo>
                    <a:pt x="102" y="78"/>
                  </a:lnTo>
                  <a:lnTo>
                    <a:pt x="108" y="78"/>
                  </a:lnTo>
                  <a:lnTo>
                    <a:pt x="120" y="78"/>
                  </a:lnTo>
                  <a:lnTo>
                    <a:pt x="126" y="84"/>
                  </a:lnTo>
                  <a:lnTo>
                    <a:pt x="132" y="102"/>
                  </a:lnTo>
                  <a:lnTo>
                    <a:pt x="132" y="120"/>
                  </a:lnTo>
                  <a:lnTo>
                    <a:pt x="138" y="120"/>
                  </a:lnTo>
                  <a:lnTo>
                    <a:pt x="138" y="108"/>
                  </a:lnTo>
                  <a:lnTo>
                    <a:pt x="144" y="96"/>
                  </a:lnTo>
                  <a:lnTo>
                    <a:pt x="144" y="90"/>
                  </a:lnTo>
                  <a:lnTo>
                    <a:pt x="138" y="78"/>
                  </a:lnTo>
                  <a:lnTo>
                    <a:pt x="132" y="66"/>
                  </a:lnTo>
                  <a:lnTo>
                    <a:pt x="138" y="48"/>
                  </a:lnTo>
                  <a:lnTo>
                    <a:pt x="138" y="36"/>
                  </a:lnTo>
                  <a:lnTo>
                    <a:pt x="144" y="30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50" y="36"/>
                  </a:lnTo>
                  <a:lnTo>
                    <a:pt x="156" y="30"/>
                  </a:lnTo>
                  <a:lnTo>
                    <a:pt x="168" y="30"/>
                  </a:lnTo>
                  <a:lnTo>
                    <a:pt x="156" y="24"/>
                  </a:lnTo>
                  <a:lnTo>
                    <a:pt x="144" y="18"/>
                  </a:lnTo>
                  <a:lnTo>
                    <a:pt x="132" y="0"/>
                  </a:lnTo>
                  <a:lnTo>
                    <a:pt x="162" y="6"/>
                  </a:lnTo>
                  <a:lnTo>
                    <a:pt x="222" y="24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8" name="Rectangle 127"/>
            <p:cNvSpPr>
              <a:spLocks noChangeArrowheads="1"/>
            </p:cNvSpPr>
            <p:nvPr/>
          </p:nvSpPr>
          <p:spPr bwMode="auto">
            <a:xfrm>
              <a:off x="2430465" y="1980407"/>
              <a:ext cx="9525" cy="952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9" name="Freeform 128"/>
            <p:cNvSpPr>
              <a:spLocks/>
            </p:cNvSpPr>
            <p:nvPr/>
          </p:nvSpPr>
          <p:spPr bwMode="auto">
            <a:xfrm>
              <a:off x="2506665" y="2085183"/>
              <a:ext cx="9525" cy="19050"/>
            </a:xfrm>
            <a:custGeom>
              <a:avLst/>
              <a:gdLst>
                <a:gd name="T0" fmla="*/ 0 w 6"/>
                <a:gd name="T1" fmla="*/ 0 h 12"/>
                <a:gd name="T2" fmla="*/ 0 w 6"/>
                <a:gd name="T3" fmla="*/ 6 h 12"/>
                <a:gd name="T4" fmla="*/ 6 w 6"/>
                <a:gd name="T5" fmla="*/ 6 h 12"/>
                <a:gd name="T6" fmla="*/ 0 w 6"/>
                <a:gd name="T7" fmla="*/ 12 h 12"/>
                <a:gd name="T8" fmla="*/ 0 w 6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2">
                  <a:moveTo>
                    <a:pt x="0" y="0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0" name="Freeform 129"/>
            <p:cNvSpPr>
              <a:spLocks/>
            </p:cNvSpPr>
            <p:nvPr/>
          </p:nvSpPr>
          <p:spPr bwMode="auto">
            <a:xfrm>
              <a:off x="2497138" y="2008982"/>
              <a:ext cx="0" cy="9526"/>
            </a:xfrm>
            <a:custGeom>
              <a:avLst/>
              <a:gdLst>
                <a:gd name="T0" fmla="*/ 0 h 6"/>
                <a:gd name="T1" fmla="*/ 6 h 6"/>
                <a:gd name="T2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1" name="Freeform 130"/>
            <p:cNvSpPr>
              <a:spLocks/>
            </p:cNvSpPr>
            <p:nvPr/>
          </p:nvSpPr>
          <p:spPr bwMode="auto">
            <a:xfrm>
              <a:off x="3279777" y="3191671"/>
              <a:ext cx="733425" cy="773113"/>
            </a:xfrm>
            <a:custGeom>
              <a:avLst/>
              <a:gdLst>
                <a:gd name="T0" fmla="*/ 126 w 462"/>
                <a:gd name="T1" fmla="*/ 186 h 487"/>
                <a:gd name="T2" fmla="*/ 132 w 462"/>
                <a:gd name="T3" fmla="*/ 174 h 487"/>
                <a:gd name="T4" fmla="*/ 120 w 462"/>
                <a:gd name="T5" fmla="*/ 150 h 487"/>
                <a:gd name="T6" fmla="*/ 156 w 462"/>
                <a:gd name="T7" fmla="*/ 126 h 487"/>
                <a:gd name="T8" fmla="*/ 186 w 462"/>
                <a:gd name="T9" fmla="*/ 108 h 487"/>
                <a:gd name="T10" fmla="*/ 150 w 462"/>
                <a:gd name="T11" fmla="*/ 66 h 487"/>
                <a:gd name="T12" fmla="*/ 156 w 462"/>
                <a:gd name="T13" fmla="*/ 48 h 487"/>
                <a:gd name="T14" fmla="*/ 150 w 462"/>
                <a:gd name="T15" fmla="*/ 18 h 487"/>
                <a:gd name="T16" fmla="*/ 198 w 462"/>
                <a:gd name="T17" fmla="*/ 12 h 487"/>
                <a:gd name="T18" fmla="*/ 228 w 462"/>
                <a:gd name="T19" fmla="*/ 30 h 487"/>
                <a:gd name="T20" fmla="*/ 240 w 462"/>
                <a:gd name="T21" fmla="*/ 54 h 487"/>
                <a:gd name="T22" fmla="*/ 288 w 462"/>
                <a:gd name="T23" fmla="*/ 84 h 487"/>
                <a:gd name="T24" fmla="*/ 324 w 462"/>
                <a:gd name="T25" fmla="*/ 84 h 487"/>
                <a:gd name="T26" fmla="*/ 348 w 462"/>
                <a:gd name="T27" fmla="*/ 90 h 487"/>
                <a:gd name="T28" fmla="*/ 366 w 462"/>
                <a:gd name="T29" fmla="*/ 90 h 487"/>
                <a:gd name="T30" fmla="*/ 432 w 462"/>
                <a:gd name="T31" fmla="*/ 138 h 487"/>
                <a:gd name="T32" fmla="*/ 462 w 462"/>
                <a:gd name="T33" fmla="*/ 144 h 487"/>
                <a:gd name="T34" fmla="*/ 420 w 462"/>
                <a:gd name="T35" fmla="*/ 204 h 487"/>
                <a:gd name="T36" fmla="*/ 396 w 462"/>
                <a:gd name="T37" fmla="*/ 222 h 487"/>
                <a:gd name="T38" fmla="*/ 348 w 462"/>
                <a:gd name="T39" fmla="*/ 264 h 487"/>
                <a:gd name="T40" fmla="*/ 318 w 462"/>
                <a:gd name="T41" fmla="*/ 300 h 487"/>
                <a:gd name="T42" fmla="*/ 330 w 462"/>
                <a:gd name="T43" fmla="*/ 324 h 487"/>
                <a:gd name="T44" fmla="*/ 306 w 462"/>
                <a:gd name="T45" fmla="*/ 348 h 487"/>
                <a:gd name="T46" fmla="*/ 300 w 462"/>
                <a:gd name="T47" fmla="*/ 378 h 487"/>
                <a:gd name="T48" fmla="*/ 276 w 462"/>
                <a:gd name="T49" fmla="*/ 384 h 487"/>
                <a:gd name="T50" fmla="*/ 246 w 462"/>
                <a:gd name="T51" fmla="*/ 408 h 487"/>
                <a:gd name="T52" fmla="*/ 222 w 462"/>
                <a:gd name="T53" fmla="*/ 408 h 487"/>
                <a:gd name="T54" fmla="*/ 198 w 462"/>
                <a:gd name="T55" fmla="*/ 402 h 487"/>
                <a:gd name="T56" fmla="*/ 180 w 462"/>
                <a:gd name="T57" fmla="*/ 438 h 487"/>
                <a:gd name="T58" fmla="*/ 144 w 462"/>
                <a:gd name="T59" fmla="*/ 432 h 487"/>
                <a:gd name="T60" fmla="*/ 114 w 462"/>
                <a:gd name="T61" fmla="*/ 469 h 487"/>
                <a:gd name="T62" fmla="*/ 78 w 462"/>
                <a:gd name="T63" fmla="*/ 481 h 487"/>
                <a:gd name="T64" fmla="*/ 84 w 462"/>
                <a:gd name="T65" fmla="*/ 450 h 487"/>
                <a:gd name="T66" fmla="*/ 60 w 462"/>
                <a:gd name="T67" fmla="*/ 444 h 487"/>
                <a:gd name="T68" fmla="*/ 36 w 462"/>
                <a:gd name="T69" fmla="*/ 414 h 487"/>
                <a:gd name="T70" fmla="*/ 18 w 462"/>
                <a:gd name="T71" fmla="*/ 402 h 487"/>
                <a:gd name="T72" fmla="*/ 6 w 462"/>
                <a:gd name="T73" fmla="*/ 354 h 487"/>
                <a:gd name="T74" fmla="*/ 12 w 462"/>
                <a:gd name="T75" fmla="*/ 342 h 487"/>
                <a:gd name="T76" fmla="*/ 36 w 462"/>
                <a:gd name="T77" fmla="*/ 312 h 487"/>
                <a:gd name="T78" fmla="*/ 54 w 462"/>
                <a:gd name="T79" fmla="*/ 300 h 487"/>
                <a:gd name="T80" fmla="*/ 54 w 462"/>
                <a:gd name="T81" fmla="*/ 288 h 487"/>
                <a:gd name="T82" fmla="*/ 84 w 462"/>
                <a:gd name="T83" fmla="*/ 240 h 487"/>
                <a:gd name="T84" fmla="*/ 102 w 462"/>
                <a:gd name="T85" fmla="*/ 204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62" h="487">
                  <a:moveTo>
                    <a:pt x="114" y="210"/>
                  </a:moveTo>
                  <a:lnTo>
                    <a:pt x="120" y="198"/>
                  </a:lnTo>
                  <a:lnTo>
                    <a:pt x="126" y="186"/>
                  </a:lnTo>
                  <a:lnTo>
                    <a:pt x="132" y="186"/>
                  </a:lnTo>
                  <a:lnTo>
                    <a:pt x="138" y="180"/>
                  </a:lnTo>
                  <a:lnTo>
                    <a:pt x="132" y="174"/>
                  </a:lnTo>
                  <a:lnTo>
                    <a:pt x="126" y="174"/>
                  </a:lnTo>
                  <a:lnTo>
                    <a:pt x="120" y="168"/>
                  </a:lnTo>
                  <a:lnTo>
                    <a:pt x="120" y="150"/>
                  </a:lnTo>
                  <a:lnTo>
                    <a:pt x="120" y="144"/>
                  </a:lnTo>
                  <a:lnTo>
                    <a:pt x="138" y="138"/>
                  </a:lnTo>
                  <a:lnTo>
                    <a:pt x="156" y="126"/>
                  </a:lnTo>
                  <a:lnTo>
                    <a:pt x="156" y="132"/>
                  </a:lnTo>
                  <a:lnTo>
                    <a:pt x="168" y="126"/>
                  </a:lnTo>
                  <a:lnTo>
                    <a:pt x="186" y="108"/>
                  </a:lnTo>
                  <a:lnTo>
                    <a:pt x="186" y="90"/>
                  </a:lnTo>
                  <a:lnTo>
                    <a:pt x="180" y="96"/>
                  </a:lnTo>
                  <a:lnTo>
                    <a:pt x="150" y="66"/>
                  </a:lnTo>
                  <a:lnTo>
                    <a:pt x="150" y="60"/>
                  </a:lnTo>
                  <a:lnTo>
                    <a:pt x="156" y="54"/>
                  </a:lnTo>
                  <a:lnTo>
                    <a:pt x="156" y="48"/>
                  </a:lnTo>
                  <a:lnTo>
                    <a:pt x="162" y="48"/>
                  </a:lnTo>
                  <a:lnTo>
                    <a:pt x="156" y="36"/>
                  </a:lnTo>
                  <a:lnTo>
                    <a:pt x="150" y="18"/>
                  </a:lnTo>
                  <a:lnTo>
                    <a:pt x="174" y="0"/>
                  </a:lnTo>
                  <a:lnTo>
                    <a:pt x="186" y="18"/>
                  </a:lnTo>
                  <a:lnTo>
                    <a:pt x="198" y="12"/>
                  </a:lnTo>
                  <a:lnTo>
                    <a:pt x="204" y="24"/>
                  </a:lnTo>
                  <a:lnTo>
                    <a:pt x="216" y="18"/>
                  </a:lnTo>
                  <a:lnTo>
                    <a:pt x="228" y="30"/>
                  </a:lnTo>
                  <a:lnTo>
                    <a:pt x="222" y="42"/>
                  </a:lnTo>
                  <a:lnTo>
                    <a:pt x="234" y="60"/>
                  </a:lnTo>
                  <a:lnTo>
                    <a:pt x="240" y="54"/>
                  </a:lnTo>
                  <a:lnTo>
                    <a:pt x="276" y="90"/>
                  </a:lnTo>
                  <a:lnTo>
                    <a:pt x="282" y="78"/>
                  </a:lnTo>
                  <a:lnTo>
                    <a:pt x="288" y="84"/>
                  </a:lnTo>
                  <a:lnTo>
                    <a:pt x="300" y="78"/>
                  </a:lnTo>
                  <a:lnTo>
                    <a:pt x="312" y="90"/>
                  </a:lnTo>
                  <a:lnTo>
                    <a:pt x="324" y="84"/>
                  </a:lnTo>
                  <a:lnTo>
                    <a:pt x="336" y="102"/>
                  </a:lnTo>
                  <a:lnTo>
                    <a:pt x="342" y="96"/>
                  </a:lnTo>
                  <a:lnTo>
                    <a:pt x="348" y="90"/>
                  </a:lnTo>
                  <a:lnTo>
                    <a:pt x="354" y="84"/>
                  </a:lnTo>
                  <a:lnTo>
                    <a:pt x="360" y="90"/>
                  </a:lnTo>
                  <a:lnTo>
                    <a:pt x="366" y="90"/>
                  </a:lnTo>
                  <a:lnTo>
                    <a:pt x="378" y="102"/>
                  </a:lnTo>
                  <a:lnTo>
                    <a:pt x="384" y="102"/>
                  </a:lnTo>
                  <a:lnTo>
                    <a:pt x="432" y="138"/>
                  </a:lnTo>
                  <a:lnTo>
                    <a:pt x="456" y="138"/>
                  </a:lnTo>
                  <a:lnTo>
                    <a:pt x="462" y="138"/>
                  </a:lnTo>
                  <a:lnTo>
                    <a:pt x="462" y="144"/>
                  </a:lnTo>
                  <a:lnTo>
                    <a:pt x="456" y="162"/>
                  </a:lnTo>
                  <a:lnTo>
                    <a:pt x="444" y="162"/>
                  </a:lnTo>
                  <a:lnTo>
                    <a:pt x="420" y="204"/>
                  </a:lnTo>
                  <a:lnTo>
                    <a:pt x="408" y="210"/>
                  </a:lnTo>
                  <a:lnTo>
                    <a:pt x="402" y="210"/>
                  </a:lnTo>
                  <a:lnTo>
                    <a:pt x="396" y="222"/>
                  </a:lnTo>
                  <a:lnTo>
                    <a:pt x="390" y="222"/>
                  </a:lnTo>
                  <a:lnTo>
                    <a:pt x="366" y="252"/>
                  </a:lnTo>
                  <a:lnTo>
                    <a:pt x="348" y="264"/>
                  </a:lnTo>
                  <a:lnTo>
                    <a:pt x="330" y="270"/>
                  </a:lnTo>
                  <a:lnTo>
                    <a:pt x="318" y="282"/>
                  </a:lnTo>
                  <a:lnTo>
                    <a:pt x="318" y="300"/>
                  </a:lnTo>
                  <a:lnTo>
                    <a:pt x="324" y="306"/>
                  </a:lnTo>
                  <a:lnTo>
                    <a:pt x="330" y="318"/>
                  </a:lnTo>
                  <a:lnTo>
                    <a:pt x="330" y="324"/>
                  </a:lnTo>
                  <a:lnTo>
                    <a:pt x="324" y="342"/>
                  </a:lnTo>
                  <a:lnTo>
                    <a:pt x="312" y="342"/>
                  </a:lnTo>
                  <a:lnTo>
                    <a:pt x="306" y="348"/>
                  </a:lnTo>
                  <a:lnTo>
                    <a:pt x="306" y="354"/>
                  </a:lnTo>
                  <a:lnTo>
                    <a:pt x="312" y="360"/>
                  </a:lnTo>
                  <a:lnTo>
                    <a:pt x="300" y="378"/>
                  </a:lnTo>
                  <a:lnTo>
                    <a:pt x="294" y="378"/>
                  </a:lnTo>
                  <a:lnTo>
                    <a:pt x="282" y="384"/>
                  </a:lnTo>
                  <a:lnTo>
                    <a:pt x="276" y="384"/>
                  </a:lnTo>
                  <a:lnTo>
                    <a:pt x="276" y="378"/>
                  </a:lnTo>
                  <a:lnTo>
                    <a:pt x="246" y="390"/>
                  </a:lnTo>
                  <a:lnTo>
                    <a:pt x="246" y="408"/>
                  </a:lnTo>
                  <a:lnTo>
                    <a:pt x="240" y="420"/>
                  </a:lnTo>
                  <a:lnTo>
                    <a:pt x="228" y="420"/>
                  </a:lnTo>
                  <a:lnTo>
                    <a:pt x="222" y="408"/>
                  </a:lnTo>
                  <a:lnTo>
                    <a:pt x="210" y="396"/>
                  </a:lnTo>
                  <a:lnTo>
                    <a:pt x="204" y="408"/>
                  </a:lnTo>
                  <a:lnTo>
                    <a:pt x="198" y="402"/>
                  </a:lnTo>
                  <a:lnTo>
                    <a:pt x="186" y="420"/>
                  </a:lnTo>
                  <a:lnTo>
                    <a:pt x="192" y="426"/>
                  </a:lnTo>
                  <a:lnTo>
                    <a:pt x="180" y="438"/>
                  </a:lnTo>
                  <a:lnTo>
                    <a:pt x="156" y="444"/>
                  </a:lnTo>
                  <a:lnTo>
                    <a:pt x="144" y="438"/>
                  </a:lnTo>
                  <a:lnTo>
                    <a:pt x="144" y="432"/>
                  </a:lnTo>
                  <a:lnTo>
                    <a:pt x="132" y="438"/>
                  </a:lnTo>
                  <a:lnTo>
                    <a:pt x="132" y="450"/>
                  </a:lnTo>
                  <a:lnTo>
                    <a:pt x="114" y="469"/>
                  </a:lnTo>
                  <a:lnTo>
                    <a:pt x="108" y="481"/>
                  </a:lnTo>
                  <a:lnTo>
                    <a:pt x="96" y="487"/>
                  </a:lnTo>
                  <a:lnTo>
                    <a:pt x="78" y="481"/>
                  </a:lnTo>
                  <a:lnTo>
                    <a:pt x="78" y="457"/>
                  </a:lnTo>
                  <a:lnTo>
                    <a:pt x="84" y="457"/>
                  </a:lnTo>
                  <a:lnTo>
                    <a:pt x="84" y="450"/>
                  </a:lnTo>
                  <a:lnTo>
                    <a:pt x="72" y="444"/>
                  </a:lnTo>
                  <a:lnTo>
                    <a:pt x="72" y="450"/>
                  </a:lnTo>
                  <a:lnTo>
                    <a:pt x="60" y="444"/>
                  </a:lnTo>
                  <a:lnTo>
                    <a:pt x="60" y="432"/>
                  </a:lnTo>
                  <a:lnTo>
                    <a:pt x="60" y="426"/>
                  </a:lnTo>
                  <a:lnTo>
                    <a:pt x="36" y="414"/>
                  </a:lnTo>
                  <a:lnTo>
                    <a:pt x="30" y="408"/>
                  </a:lnTo>
                  <a:lnTo>
                    <a:pt x="24" y="408"/>
                  </a:lnTo>
                  <a:lnTo>
                    <a:pt x="18" y="402"/>
                  </a:lnTo>
                  <a:lnTo>
                    <a:pt x="12" y="384"/>
                  </a:lnTo>
                  <a:lnTo>
                    <a:pt x="6" y="384"/>
                  </a:lnTo>
                  <a:lnTo>
                    <a:pt x="6" y="354"/>
                  </a:lnTo>
                  <a:lnTo>
                    <a:pt x="0" y="360"/>
                  </a:lnTo>
                  <a:lnTo>
                    <a:pt x="0" y="348"/>
                  </a:lnTo>
                  <a:lnTo>
                    <a:pt x="12" y="342"/>
                  </a:lnTo>
                  <a:lnTo>
                    <a:pt x="24" y="354"/>
                  </a:lnTo>
                  <a:lnTo>
                    <a:pt x="48" y="342"/>
                  </a:lnTo>
                  <a:lnTo>
                    <a:pt x="36" y="312"/>
                  </a:lnTo>
                  <a:lnTo>
                    <a:pt x="48" y="312"/>
                  </a:lnTo>
                  <a:lnTo>
                    <a:pt x="48" y="300"/>
                  </a:lnTo>
                  <a:lnTo>
                    <a:pt x="54" y="300"/>
                  </a:lnTo>
                  <a:lnTo>
                    <a:pt x="48" y="294"/>
                  </a:lnTo>
                  <a:lnTo>
                    <a:pt x="60" y="294"/>
                  </a:lnTo>
                  <a:lnTo>
                    <a:pt x="54" y="288"/>
                  </a:lnTo>
                  <a:lnTo>
                    <a:pt x="66" y="282"/>
                  </a:lnTo>
                  <a:lnTo>
                    <a:pt x="78" y="264"/>
                  </a:lnTo>
                  <a:lnTo>
                    <a:pt x="84" y="240"/>
                  </a:lnTo>
                  <a:lnTo>
                    <a:pt x="90" y="240"/>
                  </a:lnTo>
                  <a:lnTo>
                    <a:pt x="96" y="222"/>
                  </a:lnTo>
                  <a:lnTo>
                    <a:pt x="102" y="204"/>
                  </a:lnTo>
                  <a:lnTo>
                    <a:pt x="108" y="204"/>
                  </a:lnTo>
                  <a:lnTo>
                    <a:pt x="114" y="2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2" name="Freeform 131"/>
            <p:cNvSpPr>
              <a:spLocks/>
            </p:cNvSpPr>
            <p:nvPr/>
          </p:nvSpPr>
          <p:spPr bwMode="auto">
            <a:xfrm>
              <a:off x="3451227" y="3391695"/>
              <a:ext cx="733425" cy="839788"/>
            </a:xfrm>
            <a:custGeom>
              <a:avLst/>
              <a:gdLst>
                <a:gd name="T0" fmla="*/ 96 w 462"/>
                <a:gd name="T1" fmla="*/ 433 h 529"/>
                <a:gd name="T2" fmla="*/ 156 w 462"/>
                <a:gd name="T3" fmla="*/ 475 h 529"/>
                <a:gd name="T4" fmla="*/ 192 w 462"/>
                <a:gd name="T5" fmla="*/ 499 h 529"/>
                <a:gd name="T6" fmla="*/ 210 w 462"/>
                <a:gd name="T7" fmla="*/ 493 h 529"/>
                <a:gd name="T8" fmla="*/ 234 w 462"/>
                <a:gd name="T9" fmla="*/ 487 h 529"/>
                <a:gd name="T10" fmla="*/ 258 w 462"/>
                <a:gd name="T11" fmla="*/ 499 h 529"/>
                <a:gd name="T12" fmla="*/ 276 w 462"/>
                <a:gd name="T13" fmla="*/ 505 h 529"/>
                <a:gd name="T14" fmla="*/ 300 w 462"/>
                <a:gd name="T15" fmla="*/ 529 h 529"/>
                <a:gd name="T16" fmla="*/ 318 w 462"/>
                <a:gd name="T17" fmla="*/ 511 h 529"/>
                <a:gd name="T18" fmla="*/ 348 w 462"/>
                <a:gd name="T19" fmla="*/ 529 h 529"/>
                <a:gd name="T20" fmla="*/ 354 w 462"/>
                <a:gd name="T21" fmla="*/ 517 h 529"/>
                <a:gd name="T22" fmla="*/ 360 w 462"/>
                <a:gd name="T23" fmla="*/ 499 h 529"/>
                <a:gd name="T24" fmla="*/ 360 w 462"/>
                <a:gd name="T25" fmla="*/ 475 h 529"/>
                <a:gd name="T26" fmla="*/ 378 w 462"/>
                <a:gd name="T27" fmla="*/ 457 h 529"/>
                <a:gd name="T28" fmla="*/ 408 w 462"/>
                <a:gd name="T29" fmla="*/ 457 h 529"/>
                <a:gd name="T30" fmla="*/ 432 w 462"/>
                <a:gd name="T31" fmla="*/ 457 h 529"/>
                <a:gd name="T32" fmla="*/ 450 w 462"/>
                <a:gd name="T33" fmla="*/ 433 h 529"/>
                <a:gd name="T34" fmla="*/ 450 w 462"/>
                <a:gd name="T35" fmla="*/ 367 h 529"/>
                <a:gd name="T36" fmla="*/ 462 w 462"/>
                <a:gd name="T37" fmla="*/ 331 h 529"/>
                <a:gd name="T38" fmla="*/ 420 w 462"/>
                <a:gd name="T39" fmla="*/ 288 h 529"/>
                <a:gd name="T40" fmla="*/ 444 w 462"/>
                <a:gd name="T41" fmla="*/ 234 h 529"/>
                <a:gd name="T42" fmla="*/ 444 w 462"/>
                <a:gd name="T43" fmla="*/ 162 h 529"/>
                <a:gd name="T44" fmla="*/ 450 w 462"/>
                <a:gd name="T45" fmla="*/ 114 h 529"/>
                <a:gd name="T46" fmla="*/ 432 w 462"/>
                <a:gd name="T47" fmla="*/ 66 h 529"/>
                <a:gd name="T48" fmla="*/ 390 w 462"/>
                <a:gd name="T49" fmla="*/ 12 h 529"/>
                <a:gd name="T50" fmla="*/ 366 w 462"/>
                <a:gd name="T51" fmla="*/ 0 h 529"/>
                <a:gd name="T52" fmla="*/ 354 w 462"/>
                <a:gd name="T53" fmla="*/ 12 h 529"/>
                <a:gd name="T54" fmla="*/ 336 w 462"/>
                <a:gd name="T55" fmla="*/ 36 h 529"/>
                <a:gd name="T56" fmla="*/ 294 w 462"/>
                <a:gd name="T57" fmla="*/ 84 h 529"/>
                <a:gd name="T58" fmla="*/ 258 w 462"/>
                <a:gd name="T59" fmla="*/ 126 h 529"/>
                <a:gd name="T60" fmla="*/ 210 w 462"/>
                <a:gd name="T61" fmla="*/ 156 h 529"/>
                <a:gd name="T62" fmla="*/ 222 w 462"/>
                <a:gd name="T63" fmla="*/ 192 h 529"/>
                <a:gd name="T64" fmla="*/ 204 w 462"/>
                <a:gd name="T65" fmla="*/ 216 h 529"/>
                <a:gd name="T66" fmla="*/ 204 w 462"/>
                <a:gd name="T67" fmla="*/ 234 h 529"/>
                <a:gd name="T68" fmla="*/ 174 w 462"/>
                <a:gd name="T69" fmla="*/ 258 h 529"/>
                <a:gd name="T70" fmla="*/ 138 w 462"/>
                <a:gd name="T71" fmla="*/ 264 h 529"/>
                <a:gd name="T72" fmla="*/ 120 w 462"/>
                <a:gd name="T73" fmla="*/ 294 h 529"/>
                <a:gd name="T74" fmla="*/ 96 w 462"/>
                <a:gd name="T75" fmla="*/ 282 h 529"/>
                <a:gd name="T76" fmla="*/ 84 w 462"/>
                <a:gd name="T77" fmla="*/ 300 h 529"/>
                <a:gd name="T78" fmla="*/ 36 w 462"/>
                <a:gd name="T79" fmla="*/ 312 h 529"/>
                <a:gd name="T80" fmla="*/ 24 w 462"/>
                <a:gd name="T81" fmla="*/ 324 h 529"/>
                <a:gd name="T82" fmla="*/ 0 w 462"/>
                <a:gd name="T83" fmla="*/ 373 h 529"/>
                <a:gd name="T84" fmla="*/ 48 w 462"/>
                <a:gd name="T85" fmla="*/ 409 h 529"/>
                <a:gd name="T86" fmla="*/ 60 w 462"/>
                <a:gd name="T87" fmla="*/ 415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62" h="529">
                  <a:moveTo>
                    <a:pt x="90" y="409"/>
                  </a:moveTo>
                  <a:lnTo>
                    <a:pt x="102" y="427"/>
                  </a:lnTo>
                  <a:lnTo>
                    <a:pt x="96" y="433"/>
                  </a:lnTo>
                  <a:lnTo>
                    <a:pt x="114" y="445"/>
                  </a:lnTo>
                  <a:lnTo>
                    <a:pt x="144" y="463"/>
                  </a:lnTo>
                  <a:lnTo>
                    <a:pt x="156" y="475"/>
                  </a:lnTo>
                  <a:lnTo>
                    <a:pt x="168" y="463"/>
                  </a:lnTo>
                  <a:lnTo>
                    <a:pt x="186" y="481"/>
                  </a:lnTo>
                  <a:lnTo>
                    <a:pt x="192" y="499"/>
                  </a:lnTo>
                  <a:lnTo>
                    <a:pt x="198" y="493"/>
                  </a:lnTo>
                  <a:lnTo>
                    <a:pt x="204" y="487"/>
                  </a:lnTo>
                  <a:lnTo>
                    <a:pt x="210" y="493"/>
                  </a:lnTo>
                  <a:lnTo>
                    <a:pt x="228" y="481"/>
                  </a:lnTo>
                  <a:lnTo>
                    <a:pt x="240" y="481"/>
                  </a:lnTo>
                  <a:lnTo>
                    <a:pt x="234" y="487"/>
                  </a:lnTo>
                  <a:lnTo>
                    <a:pt x="240" y="493"/>
                  </a:lnTo>
                  <a:lnTo>
                    <a:pt x="252" y="487"/>
                  </a:lnTo>
                  <a:lnTo>
                    <a:pt x="258" y="499"/>
                  </a:lnTo>
                  <a:lnTo>
                    <a:pt x="264" y="499"/>
                  </a:lnTo>
                  <a:lnTo>
                    <a:pt x="264" y="511"/>
                  </a:lnTo>
                  <a:lnTo>
                    <a:pt x="276" y="505"/>
                  </a:lnTo>
                  <a:lnTo>
                    <a:pt x="282" y="511"/>
                  </a:lnTo>
                  <a:lnTo>
                    <a:pt x="276" y="517"/>
                  </a:lnTo>
                  <a:lnTo>
                    <a:pt x="300" y="529"/>
                  </a:lnTo>
                  <a:lnTo>
                    <a:pt x="306" y="517"/>
                  </a:lnTo>
                  <a:lnTo>
                    <a:pt x="312" y="523"/>
                  </a:lnTo>
                  <a:lnTo>
                    <a:pt x="318" y="511"/>
                  </a:lnTo>
                  <a:lnTo>
                    <a:pt x="324" y="517"/>
                  </a:lnTo>
                  <a:lnTo>
                    <a:pt x="324" y="511"/>
                  </a:lnTo>
                  <a:lnTo>
                    <a:pt x="348" y="529"/>
                  </a:lnTo>
                  <a:lnTo>
                    <a:pt x="354" y="529"/>
                  </a:lnTo>
                  <a:lnTo>
                    <a:pt x="366" y="523"/>
                  </a:lnTo>
                  <a:lnTo>
                    <a:pt x="354" y="517"/>
                  </a:lnTo>
                  <a:lnTo>
                    <a:pt x="354" y="511"/>
                  </a:lnTo>
                  <a:lnTo>
                    <a:pt x="354" y="505"/>
                  </a:lnTo>
                  <a:lnTo>
                    <a:pt x="360" y="499"/>
                  </a:lnTo>
                  <a:lnTo>
                    <a:pt x="366" y="487"/>
                  </a:lnTo>
                  <a:lnTo>
                    <a:pt x="360" y="487"/>
                  </a:lnTo>
                  <a:lnTo>
                    <a:pt x="360" y="475"/>
                  </a:lnTo>
                  <a:lnTo>
                    <a:pt x="384" y="463"/>
                  </a:lnTo>
                  <a:lnTo>
                    <a:pt x="372" y="457"/>
                  </a:lnTo>
                  <a:lnTo>
                    <a:pt x="378" y="457"/>
                  </a:lnTo>
                  <a:lnTo>
                    <a:pt x="396" y="457"/>
                  </a:lnTo>
                  <a:lnTo>
                    <a:pt x="408" y="451"/>
                  </a:lnTo>
                  <a:lnTo>
                    <a:pt x="408" y="457"/>
                  </a:lnTo>
                  <a:lnTo>
                    <a:pt x="420" y="463"/>
                  </a:lnTo>
                  <a:lnTo>
                    <a:pt x="426" y="457"/>
                  </a:lnTo>
                  <a:lnTo>
                    <a:pt x="432" y="457"/>
                  </a:lnTo>
                  <a:lnTo>
                    <a:pt x="438" y="451"/>
                  </a:lnTo>
                  <a:lnTo>
                    <a:pt x="450" y="457"/>
                  </a:lnTo>
                  <a:lnTo>
                    <a:pt x="450" y="433"/>
                  </a:lnTo>
                  <a:lnTo>
                    <a:pt x="462" y="403"/>
                  </a:lnTo>
                  <a:lnTo>
                    <a:pt x="456" y="397"/>
                  </a:lnTo>
                  <a:lnTo>
                    <a:pt x="450" y="367"/>
                  </a:lnTo>
                  <a:lnTo>
                    <a:pt x="462" y="343"/>
                  </a:lnTo>
                  <a:lnTo>
                    <a:pt x="456" y="337"/>
                  </a:lnTo>
                  <a:lnTo>
                    <a:pt x="462" y="331"/>
                  </a:lnTo>
                  <a:lnTo>
                    <a:pt x="444" y="318"/>
                  </a:lnTo>
                  <a:lnTo>
                    <a:pt x="426" y="300"/>
                  </a:lnTo>
                  <a:lnTo>
                    <a:pt x="420" y="288"/>
                  </a:lnTo>
                  <a:lnTo>
                    <a:pt x="432" y="270"/>
                  </a:lnTo>
                  <a:lnTo>
                    <a:pt x="438" y="258"/>
                  </a:lnTo>
                  <a:lnTo>
                    <a:pt x="444" y="234"/>
                  </a:lnTo>
                  <a:lnTo>
                    <a:pt x="432" y="216"/>
                  </a:lnTo>
                  <a:lnTo>
                    <a:pt x="438" y="210"/>
                  </a:lnTo>
                  <a:lnTo>
                    <a:pt x="444" y="162"/>
                  </a:lnTo>
                  <a:lnTo>
                    <a:pt x="456" y="150"/>
                  </a:lnTo>
                  <a:lnTo>
                    <a:pt x="456" y="126"/>
                  </a:lnTo>
                  <a:lnTo>
                    <a:pt x="450" y="114"/>
                  </a:lnTo>
                  <a:lnTo>
                    <a:pt x="444" y="102"/>
                  </a:lnTo>
                  <a:lnTo>
                    <a:pt x="444" y="96"/>
                  </a:lnTo>
                  <a:lnTo>
                    <a:pt x="432" y="66"/>
                  </a:lnTo>
                  <a:lnTo>
                    <a:pt x="420" y="48"/>
                  </a:lnTo>
                  <a:lnTo>
                    <a:pt x="390" y="36"/>
                  </a:lnTo>
                  <a:lnTo>
                    <a:pt x="390" y="12"/>
                  </a:lnTo>
                  <a:lnTo>
                    <a:pt x="384" y="6"/>
                  </a:lnTo>
                  <a:lnTo>
                    <a:pt x="378" y="0"/>
                  </a:lnTo>
                  <a:lnTo>
                    <a:pt x="366" y="0"/>
                  </a:lnTo>
                  <a:lnTo>
                    <a:pt x="360" y="0"/>
                  </a:lnTo>
                  <a:lnTo>
                    <a:pt x="354" y="6"/>
                  </a:lnTo>
                  <a:lnTo>
                    <a:pt x="354" y="12"/>
                  </a:lnTo>
                  <a:lnTo>
                    <a:pt x="354" y="18"/>
                  </a:lnTo>
                  <a:lnTo>
                    <a:pt x="348" y="36"/>
                  </a:lnTo>
                  <a:lnTo>
                    <a:pt x="336" y="36"/>
                  </a:lnTo>
                  <a:lnTo>
                    <a:pt x="312" y="78"/>
                  </a:lnTo>
                  <a:lnTo>
                    <a:pt x="300" y="84"/>
                  </a:lnTo>
                  <a:lnTo>
                    <a:pt x="294" y="84"/>
                  </a:lnTo>
                  <a:lnTo>
                    <a:pt x="288" y="96"/>
                  </a:lnTo>
                  <a:lnTo>
                    <a:pt x="282" y="96"/>
                  </a:lnTo>
                  <a:lnTo>
                    <a:pt x="258" y="126"/>
                  </a:lnTo>
                  <a:lnTo>
                    <a:pt x="240" y="138"/>
                  </a:lnTo>
                  <a:lnTo>
                    <a:pt x="222" y="144"/>
                  </a:lnTo>
                  <a:lnTo>
                    <a:pt x="210" y="156"/>
                  </a:lnTo>
                  <a:lnTo>
                    <a:pt x="210" y="174"/>
                  </a:lnTo>
                  <a:lnTo>
                    <a:pt x="216" y="180"/>
                  </a:lnTo>
                  <a:lnTo>
                    <a:pt x="222" y="192"/>
                  </a:lnTo>
                  <a:lnTo>
                    <a:pt x="222" y="198"/>
                  </a:lnTo>
                  <a:lnTo>
                    <a:pt x="216" y="216"/>
                  </a:lnTo>
                  <a:lnTo>
                    <a:pt x="204" y="216"/>
                  </a:lnTo>
                  <a:lnTo>
                    <a:pt x="198" y="222"/>
                  </a:lnTo>
                  <a:lnTo>
                    <a:pt x="198" y="228"/>
                  </a:lnTo>
                  <a:lnTo>
                    <a:pt x="204" y="234"/>
                  </a:lnTo>
                  <a:lnTo>
                    <a:pt x="192" y="252"/>
                  </a:lnTo>
                  <a:lnTo>
                    <a:pt x="186" y="252"/>
                  </a:lnTo>
                  <a:lnTo>
                    <a:pt x="174" y="258"/>
                  </a:lnTo>
                  <a:lnTo>
                    <a:pt x="168" y="258"/>
                  </a:lnTo>
                  <a:lnTo>
                    <a:pt x="168" y="252"/>
                  </a:lnTo>
                  <a:lnTo>
                    <a:pt x="138" y="264"/>
                  </a:lnTo>
                  <a:lnTo>
                    <a:pt x="138" y="282"/>
                  </a:lnTo>
                  <a:lnTo>
                    <a:pt x="132" y="294"/>
                  </a:lnTo>
                  <a:lnTo>
                    <a:pt x="120" y="294"/>
                  </a:lnTo>
                  <a:lnTo>
                    <a:pt x="114" y="282"/>
                  </a:lnTo>
                  <a:lnTo>
                    <a:pt x="102" y="270"/>
                  </a:lnTo>
                  <a:lnTo>
                    <a:pt x="96" y="282"/>
                  </a:lnTo>
                  <a:lnTo>
                    <a:pt x="90" y="276"/>
                  </a:lnTo>
                  <a:lnTo>
                    <a:pt x="78" y="294"/>
                  </a:lnTo>
                  <a:lnTo>
                    <a:pt x="84" y="300"/>
                  </a:lnTo>
                  <a:lnTo>
                    <a:pt x="72" y="312"/>
                  </a:lnTo>
                  <a:lnTo>
                    <a:pt x="48" y="318"/>
                  </a:lnTo>
                  <a:lnTo>
                    <a:pt x="36" y="312"/>
                  </a:lnTo>
                  <a:lnTo>
                    <a:pt x="36" y="306"/>
                  </a:lnTo>
                  <a:lnTo>
                    <a:pt x="24" y="312"/>
                  </a:lnTo>
                  <a:lnTo>
                    <a:pt x="24" y="324"/>
                  </a:lnTo>
                  <a:lnTo>
                    <a:pt x="6" y="343"/>
                  </a:lnTo>
                  <a:lnTo>
                    <a:pt x="0" y="355"/>
                  </a:lnTo>
                  <a:lnTo>
                    <a:pt x="0" y="373"/>
                  </a:lnTo>
                  <a:lnTo>
                    <a:pt x="6" y="379"/>
                  </a:lnTo>
                  <a:lnTo>
                    <a:pt x="12" y="379"/>
                  </a:lnTo>
                  <a:lnTo>
                    <a:pt x="48" y="409"/>
                  </a:lnTo>
                  <a:lnTo>
                    <a:pt x="48" y="415"/>
                  </a:lnTo>
                  <a:lnTo>
                    <a:pt x="54" y="415"/>
                  </a:lnTo>
                  <a:lnTo>
                    <a:pt x="60" y="415"/>
                  </a:lnTo>
                  <a:lnTo>
                    <a:pt x="72" y="415"/>
                  </a:lnTo>
                  <a:lnTo>
                    <a:pt x="90" y="40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3" name="Freeform 132"/>
            <p:cNvSpPr>
              <a:spLocks/>
            </p:cNvSpPr>
            <p:nvPr/>
          </p:nvSpPr>
          <p:spPr bwMode="auto">
            <a:xfrm>
              <a:off x="4422775" y="2294733"/>
              <a:ext cx="1296988" cy="1717675"/>
            </a:xfrm>
            <a:custGeom>
              <a:avLst/>
              <a:gdLst>
                <a:gd name="T0" fmla="*/ 24 w 817"/>
                <a:gd name="T1" fmla="*/ 535 h 1082"/>
                <a:gd name="T2" fmla="*/ 24 w 817"/>
                <a:gd name="T3" fmla="*/ 583 h 1082"/>
                <a:gd name="T4" fmla="*/ 78 w 817"/>
                <a:gd name="T5" fmla="*/ 613 h 1082"/>
                <a:gd name="T6" fmla="*/ 144 w 817"/>
                <a:gd name="T7" fmla="*/ 655 h 1082"/>
                <a:gd name="T8" fmla="*/ 198 w 817"/>
                <a:gd name="T9" fmla="*/ 709 h 1082"/>
                <a:gd name="T10" fmla="*/ 240 w 817"/>
                <a:gd name="T11" fmla="*/ 709 h 1082"/>
                <a:gd name="T12" fmla="*/ 246 w 817"/>
                <a:gd name="T13" fmla="*/ 769 h 1082"/>
                <a:gd name="T14" fmla="*/ 318 w 817"/>
                <a:gd name="T15" fmla="*/ 835 h 1082"/>
                <a:gd name="T16" fmla="*/ 426 w 817"/>
                <a:gd name="T17" fmla="*/ 925 h 1082"/>
                <a:gd name="T18" fmla="*/ 553 w 817"/>
                <a:gd name="T19" fmla="*/ 997 h 1082"/>
                <a:gd name="T20" fmla="*/ 643 w 817"/>
                <a:gd name="T21" fmla="*/ 1009 h 1082"/>
                <a:gd name="T22" fmla="*/ 721 w 817"/>
                <a:gd name="T23" fmla="*/ 1070 h 1082"/>
                <a:gd name="T24" fmla="*/ 781 w 817"/>
                <a:gd name="T25" fmla="*/ 991 h 1082"/>
                <a:gd name="T26" fmla="*/ 793 w 817"/>
                <a:gd name="T27" fmla="*/ 847 h 1082"/>
                <a:gd name="T28" fmla="*/ 763 w 817"/>
                <a:gd name="T29" fmla="*/ 763 h 1082"/>
                <a:gd name="T30" fmla="*/ 769 w 817"/>
                <a:gd name="T31" fmla="*/ 661 h 1082"/>
                <a:gd name="T32" fmla="*/ 757 w 817"/>
                <a:gd name="T33" fmla="*/ 559 h 1082"/>
                <a:gd name="T34" fmla="*/ 805 w 817"/>
                <a:gd name="T35" fmla="*/ 511 h 1082"/>
                <a:gd name="T36" fmla="*/ 775 w 817"/>
                <a:gd name="T37" fmla="*/ 445 h 1082"/>
                <a:gd name="T38" fmla="*/ 775 w 817"/>
                <a:gd name="T39" fmla="*/ 324 h 1082"/>
                <a:gd name="T40" fmla="*/ 787 w 817"/>
                <a:gd name="T41" fmla="*/ 222 h 1082"/>
                <a:gd name="T42" fmla="*/ 751 w 817"/>
                <a:gd name="T43" fmla="*/ 150 h 1082"/>
                <a:gd name="T44" fmla="*/ 733 w 817"/>
                <a:gd name="T45" fmla="*/ 174 h 1082"/>
                <a:gd name="T46" fmla="*/ 721 w 817"/>
                <a:gd name="T47" fmla="*/ 234 h 1082"/>
                <a:gd name="T48" fmla="*/ 739 w 817"/>
                <a:gd name="T49" fmla="*/ 258 h 1082"/>
                <a:gd name="T50" fmla="*/ 721 w 817"/>
                <a:gd name="T51" fmla="*/ 246 h 1082"/>
                <a:gd name="T52" fmla="*/ 667 w 817"/>
                <a:gd name="T53" fmla="*/ 192 h 1082"/>
                <a:gd name="T54" fmla="*/ 703 w 817"/>
                <a:gd name="T55" fmla="*/ 90 h 1082"/>
                <a:gd name="T56" fmla="*/ 631 w 817"/>
                <a:gd name="T57" fmla="*/ 144 h 1082"/>
                <a:gd name="T58" fmla="*/ 571 w 817"/>
                <a:gd name="T59" fmla="*/ 288 h 1082"/>
                <a:gd name="T60" fmla="*/ 565 w 817"/>
                <a:gd name="T61" fmla="*/ 391 h 1082"/>
                <a:gd name="T62" fmla="*/ 643 w 817"/>
                <a:gd name="T63" fmla="*/ 463 h 1082"/>
                <a:gd name="T64" fmla="*/ 643 w 817"/>
                <a:gd name="T65" fmla="*/ 499 h 1082"/>
                <a:gd name="T66" fmla="*/ 631 w 817"/>
                <a:gd name="T67" fmla="*/ 547 h 1082"/>
                <a:gd name="T68" fmla="*/ 649 w 817"/>
                <a:gd name="T69" fmla="*/ 565 h 1082"/>
                <a:gd name="T70" fmla="*/ 607 w 817"/>
                <a:gd name="T71" fmla="*/ 523 h 1082"/>
                <a:gd name="T72" fmla="*/ 619 w 817"/>
                <a:gd name="T73" fmla="*/ 427 h 1082"/>
                <a:gd name="T74" fmla="*/ 535 w 817"/>
                <a:gd name="T75" fmla="*/ 463 h 1082"/>
                <a:gd name="T76" fmla="*/ 462 w 817"/>
                <a:gd name="T77" fmla="*/ 553 h 1082"/>
                <a:gd name="T78" fmla="*/ 378 w 817"/>
                <a:gd name="T79" fmla="*/ 589 h 1082"/>
                <a:gd name="T80" fmla="*/ 300 w 817"/>
                <a:gd name="T81" fmla="*/ 499 h 1082"/>
                <a:gd name="T82" fmla="*/ 336 w 817"/>
                <a:gd name="T83" fmla="*/ 505 h 1082"/>
                <a:gd name="T84" fmla="*/ 360 w 817"/>
                <a:gd name="T85" fmla="*/ 547 h 1082"/>
                <a:gd name="T86" fmla="*/ 396 w 817"/>
                <a:gd name="T87" fmla="*/ 523 h 1082"/>
                <a:gd name="T88" fmla="*/ 420 w 817"/>
                <a:gd name="T89" fmla="*/ 511 h 1082"/>
                <a:gd name="T90" fmla="*/ 462 w 817"/>
                <a:gd name="T91" fmla="*/ 481 h 1082"/>
                <a:gd name="T92" fmla="*/ 505 w 817"/>
                <a:gd name="T93" fmla="*/ 427 h 1082"/>
                <a:gd name="T94" fmla="*/ 559 w 817"/>
                <a:gd name="T95" fmla="*/ 246 h 1082"/>
                <a:gd name="T96" fmla="*/ 613 w 817"/>
                <a:gd name="T97" fmla="*/ 108 h 1082"/>
                <a:gd name="T98" fmla="*/ 619 w 817"/>
                <a:gd name="T99" fmla="*/ 30 h 1082"/>
                <a:gd name="T100" fmla="*/ 523 w 817"/>
                <a:gd name="T101" fmla="*/ 48 h 1082"/>
                <a:gd name="T102" fmla="*/ 426 w 817"/>
                <a:gd name="T103" fmla="*/ 150 h 1082"/>
                <a:gd name="T104" fmla="*/ 366 w 817"/>
                <a:gd name="T105" fmla="*/ 222 h 1082"/>
                <a:gd name="T106" fmla="*/ 378 w 817"/>
                <a:gd name="T107" fmla="*/ 312 h 1082"/>
                <a:gd name="T108" fmla="*/ 336 w 817"/>
                <a:gd name="T109" fmla="*/ 336 h 1082"/>
                <a:gd name="T110" fmla="*/ 294 w 817"/>
                <a:gd name="T111" fmla="*/ 234 h 1082"/>
                <a:gd name="T112" fmla="*/ 282 w 817"/>
                <a:gd name="T113" fmla="*/ 306 h 1082"/>
                <a:gd name="T114" fmla="*/ 252 w 817"/>
                <a:gd name="T115" fmla="*/ 385 h 1082"/>
                <a:gd name="T116" fmla="*/ 204 w 817"/>
                <a:gd name="T117" fmla="*/ 403 h 1082"/>
                <a:gd name="T118" fmla="*/ 138 w 817"/>
                <a:gd name="T119" fmla="*/ 421 h 1082"/>
                <a:gd name="T120" fmla="*/ 78 w 817"/>
                <a:gd name="T121" fmla="*/ 463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17" h="1082">
                  <a:moveTo>
                    <a:pt x="42" y="463"/>
                  </a:moveTo>
                  <a:lnTo>
                    <a:pt x="42" y="487"/>
                  </a:lnTo>
                  <a:lnTo>
                    <a:pt x="36" y="499"/>
                  </a:lnTo>
                  <a:lnTo>
                    <a:pt x="42" y="505"/>
                  </a:lnTo>
                  <a:lnTo>
                    <a:pt x="48" y="511"/>
                  </a:lnTo>
                  <a:lnTo>
                    <a:pt x="30" y="523"/>
                  </a:lnTo>
                  <a:lnTo>
                    <a:pt x="30" y="535"/>
                  </a:lnTo>
                  <a:lnTo>
                    <a:pt x="24" y="535"/>
                  </a:lnTo>
                  <a:lnTo>
                    <a:pt x="18" y="541"/>
                  </a:lnTo>
                  <a:lnTo>
                    <a:pt x="24" y="541"/>
                  </a:lnTo>
                  <a:lnTo>
                    <a:pt x="18" y="553"/>
                  </a:lnTo>
                  <a:lnTo>
                    <a:pt x="0" y="559"/>
                  </a:lnTo>
                  <a:lnTo>
                    <a:pt x="6" y="571"/>
                  </a:lnTo>
                  <a:lnTo>
                    <a:pt x="18" y="577"/>
                  </a:lnTo>
                  <a:lnTo>
                    <a:pt x="24" y="577"/>
                  </a:lnTo>
                  <a:lnTo>
                    <a:pt x="24" y="583"/>
                  </a:lnTo>
                  <a:lnTo>
                    <a:pt x="24" y="595"/>
                  </a:lnTo>
                  <a:lnTo>
                    <a:pt x="24" y="607"/>
                  </a:lnTo>
                  <a:lnTo>
                    <a:pt x="36" y="607"/>
                  </a:lnTo>
                  <a:lnTo>
                    <a:pt x="42" y="601"/>
                  </a:lnTo>
                  <a:lnTo>
                    <a:pt x="54" y="613"/>
                  </a:lnTo>
                  <a:lnTo>
                    <a:pt x="60" y="607"/>
                  </a:lnTo>
                  <a:lnTo>
                    <a:pt x="66" y="619"/>
                  </a:lnTo>
                  <a:lnTo>
                    <a:pt x="78" y="613"/>
                  </a:lnTo>
                  <a:lnTo>
                    <a:pt x="84" y="619"/>
                  </a:lnTo>
                  <a:lnTo>
                    <a:pt x="96" y="613"/>
                  </a:lnTo>
                  <a:lnTo>
                    <a:pt x="114" y="631"/>
                  </a:lnTo>
                  <a:lnTo>
                    <a:pt x="120" y="625"/>
                  </a:lnTo>
                  <a:lnTo>
                    <a:pt x="120" y="631"/>
                  </a:lnTo>
                  <a:lnTo>
                    <a:pt x="126" y="637"/>
                  </a:lnTo>
                  <a:lnTo>
                    <a:pt x="138" y="643"/>
                  </a:lnTo>
                  <a:lnTo>
                    <a:pt x="144" y="655"/>
                  </a:lnTo>
                  <a:lnTo>
                    <a:pt x="132" y="667"/>
                  </a:lnTo>
                  <a:lnTo>
                    <a:pt x="138" y="679"/>
                  </a:lnTo>
                  <a:lnTo>
                    <a:pt x="144" y="697"/>
                  </a:lnTo>
                  <a:lnTo>
                    <a:pt x="150" y="697"/>
                  </a:lnTo>
                  <a:lnTo>
                    <a:pt x="156" y="703"/>
                  </a:lnTo>
                  <a:lnTo>
                    <a:pt x="162" y="697"/>
                  </a:lnTo>
                  <a:lnTo>
                    <a:pt x="186" y="697"/>
                  </a:lnTo>
                  <a:lnTo>
                    <a:pt x="198" y="709"/>
                  </a:lnTo>
                  <a:lnTo>
                    <a:pt x="204" y="709"/>
                  </a:lnTo>
                  <a:lnTo>
                    <a:pt x="204" y="703"/>
                  </a:lnTo>
                  <a:lnTo>
                    <a:pt x="210" y="703"/>
                  </a:lnTo>
                  <a:lnTo>
                    <a:pt x="204" y="685"/>
                  </a:lnTo>
                  <a:lnTo>
                    <a:pt x="216" y="691"/>
                  </a:lnTo>
                  <a:lnTo>
                    <a:pt x="222" y="697"/>
                  </a:lnTo>
                  <a:lnTo>
                    <a:pt x="234" y="703"/>
                  </a:lnTo>
                  <a:lnTo>
                    <a:pt x="240" y="709"/>
                  </a:lnTo>
                  <a:lnTo>
                    <a:pt x="246" y="715"/>
                  </a:lnTo>
                  <a:lnTo>
                    <a:pt x="252" y="715"/>
                  </a:lnTo>
                  <a:lnTo>
                    <a:pt x="258" y="721"/>
                  </a:lnTo>
                  <a:lnTo>
                    <a:pt x="252" y="733"/>
                  </a:lnTo>
                  <a:lnTo>
                    <a:pt x="270" y="733"/>
                  </a:lnTo>
                  <a:lnTo>
                    <a:pt x="264" y="751"/>
                  </a:lnTo>
                  <a:lnTo>
                    <a:pt x="252" y="751"/>
                  </a:lnTo>
                  <a:lnTo>
                    <a:pt x="246" y="769"/>
                  </a:lnTo>
                  <a:lnTo>
                    <a:pt x="252" y="787"/>
                  </a:lnTo>
                  <a:lnTo>
                    <a:pt x="264" y="787"/>
                  </a:lnTo>
                  <a:lnTo>
                    <a:pt x="270" y="805"/>
                  </a:lnTo>
                  <a:lnTo>
                    <a:pt x="258" y="835"/>
                  </a:lnTo>
                  <a:lnTo>
                    <a:pt x="276" y="835"/>
                  </a:lnTo>
                  <a:lnTo>
                    <a:pt x="276" y="829"/>
                  </a:lnTo>
                  <a:lnTo>
                    <a:pt x="300" y="847"/>
                  </a:lnTo>
                  <a:lnTo>
                    <a:pt x="318" y="835"/>
                  </a:lnTo>
                  <a:lnTo>
                    <a:pt x="324" y="865"/>
                  </a:lnTo>
                  <a:lnTo>
                    <a:pt x="354" y="877"/>
                  </a:lnTo>
                  <a:lnTo>
                    <a:pt x="354" y="889"/>
                  </a:lnTo>
                  <a:lnTo>
                    <a:pt x="378" y="901"/>
                  </a:lnTo>
                  <a:lnTo>
                    <a:pt x="390" y="895"/>
                  </a:lnTo>
                  <a:lnTo>
                    <a:pt x="414" y="907"/>
                  </a:lnTo>
                  <a:lnTo>
                    <a:pt x="426" y="919"/>
                  </a:lnTo>
                  <a:lnTo>
                    <a:pt x="426" y="925"/>
                  </a:lnTo>
                  <a:lnTo>
                    <a:pt x="438" y="925"/>
                  </a:lnTo>
                  <a:lnTo>
                    <a:pt x="450" y="931"/>
                  </a:lnTo>
                  <a:lnTo>
                    <a:pt x="450" y="949"/>
                  </a:lnTo>
                  <a:lnTo>
                    <a:pt x="462" y="967"/>
                  </a:lnTo>
                  <a:lnTo>
                    <a:pt x="474" y="991"/>
                  </a:lnTo>
                  <a:lnTo>
                    <a:pt x="499" y="985"/>
                  </a:lnTo>
                  <a:lnTo>
                    <a:pt x="529" y="991"/>
                  </a:lnTo>
                  <a:lnTo>
                    <a:pt x="553" y="997"/>
                  </a:lnTo>
                  <a:lnTo>
                    <a:pt x="553" y="991"/>
                  </a:lnTo>
                  <a:lnTo>
                    <a:pt x="589" y="973"/>
                  </a:lnTo>
                  <a:lnTo>
                    <a:pt x="589" y="967"/>
                  </a:lnTo>
                  <a:lnTo>
                    <a:pt x="601" y="967"/>
                  </a:lnTo>
                  <a:lnTo>
                    <a:pt x="613" y="991"/>
                  </a:lnTo>
                  <a:lnTo>
                    <a:pt x="613" y="1003"/>
                  </a:lnTo>
                  <a:lnTo>
                    <a:pt x="631" y="1022"/>
                  </a:lnTo>
                  <a:lnTo>
                    <a:pt x="643" y="1009"/>
                  </a:lnTo>
                  <a:lnTo>
                    <a:pt x="673" y="1022"/>
                  </a:lnTo>
                  <a:lnTo>
                    <a:pt x="667" y="1028"/>
                  </a:lnTo>
                  <a:lnTo>
                    <a:pt x="679" y="1040"/>
                  </a:lnTo>
                  <a:lnTo>
                    <a:pt x="673" y="1046"/>
                  </a:lnTo>
                  <a:lnTo>
                    <a:pt x="685" y="1058"/>
                  </a:lnTo>
                  <a:lnTo>
                    <a:pt x="703" y="1046"/>
                  </a:lnTo>
                  <a:lnTo>
                    <a:pt x="709" y="1070"/>
                  </a:lnTo>
                  <a:lnTo>
                    <a:pt x="721" y="1070"/>
                  </a:lnTo>
                  <a:lnTo>
                    <a:pt x="715" y="1082"/>
                  </a:lnTo>
                  <a:lnTo>
                    <a:pt x="721" y="1082"/>
                  </a:lnTo>
                  <a:lnTo>
                    <a:pt x="727" y="1070"/>
                  </a:lnTo>
                  <a:lnTo>
                    <a:pt x="733" y="1070"/>
                  </a:lnTo>
                  <a:lnTo>
                    <a:pt x="781" y="1015"/>
                  </a:lnTo>
                  <a:lnTo>
                    <a:pt x="781" y="1003"/>
                  </a:lnTo>
                  <a:lnTo>
                    <a:pt x="793" y="991"/>
                  </a:lnTo>
                  <a:lnTo>
                    <a:pt x="781" y="991"/>
                  </a:lnTo>
                  <a:lnTo>
                    <a:pt x="781" y="979"/>
                  </a:lnTo>
                  <a:lnTo>
                    <a:pt x="769" y="967"/>
                  </a:lnTo>
                  <a:lnTo>
                    <a:pt x="775" y="967"/>
                  </a:lnTo>
                  <a:lnTo>
                    <a:pt x="781" y="943"/>
                  </a:lnTo>
                  <a:lnTo>
                    <a:pt x="811" y="925"/>
                  </a:lnTo>
                  <a:lnTo>
                    <a:pt x="817" y="865"/>
                  </a:lnTo>
                  <a:lnTo>
                    <a:pt x="799" y="865"/>
                  </a:lnTo>
                  <a:lnTo>
                    <a:pt x="793" y="847"/>
                  </a:lnTo>
                  <a:lnTo>
                    <a:pt x="775" y="847"/>
                  </a:lnTo>
                  <a:lnTo>
                    <a:pt x="781" y="823"/>
                  </a:lnTo>
                  <a:lnTo>
                    <a:pt x="787" y="823"/>
                  </a:lnTo>
                  <a:lnTo>
                    <a:pt x="787" y="793"/>
                  </a:lnTo>
                  <a:lnTo>
                    <a:pt x="781" y="787"/>
                  </a:lnTo>
                  <a:lnTo>
                    <a:pt x="787" y="781"/>
                  </a:lnTo>
                  <a:lnTo>
                    <a:pt x="775" y="763"/>
                  </a:lnTo>
                  <a:lnTo>
                    <a:pt x="763" y="763"/>
                  </a:lnTo>
                  <a:lnTo>
                    <a:pt x="763" y="757"/>
                  </a:lnTo>
                  <a:lnTo>
                    <a:pt x="757" y="739"/>
                  </a:lnTo>
                  <a:lnTo>
                    <a:pt x="769" y="733"/>
                  </a:lnTo>
                  <a:lnTo>
                    <a:pt x="769" y="715"/>
                  </a:lnTo>
                  <a:lnTo>
                    <a:pt x="763" y="703"/>
                  </a:lnTo>
                  <a:lnTo>
                    <a:pt x="763" y="691"/>
                  </a:lnTo>
                  <a:lnTo>
                    <a:pt x="775" y="685"/>
                  </a:lnTo>
                  <a:lnTo>
                    <a:pt x="769" y="661"/>
                  </a:lnTo>
                  <a:lnTo>
                    <a:pt x="763" y="655"/>
                  </a:lnTo>
                  <a:lnTo>
                    <a:pt x="745" y="625"/>
                  </a:lnTo>
                  <a:lnTo>
                    <a:pt x="751" y="619"/>
                  </a:lnTo>
                  <a:lnTo>
                    <a:pt x="763" y="601"/>
                  </a:lnTo>
                  <a:lnTo>
                    <a:pt x="757" y="595"/>
                  </a:lnTo>
                  <a:lnTo>
                    <a:pt x="751" y="577"/>
                  </a:lnTo>
                  <a:lnTo>
                    <a:pt x="751" y="565"/>
                  </a:lnTo>
                  <a:lnTo>
                    <a:pt x="757" y="559"/>
                  </a:lnTo>
                  <a:lnTo>
                    <a:pt x="763" y="565"/>
                  </a:lnTo>
                  <a:lnTo>
                    <a:pt x="775" y="559"/>
                  </a:lnTo>
                  <a:lnTo>
                    <a:pt x="781" y="553"/>
                  </a:lnTo>
                  <a:lnTo>
                    <a:pt x="787" y="547"/>
                  </a:lnTo>
                  <a:lnTo>
                    <a:pt x="793" y="529"/>
                  </a:lnTo>
                  <a:lnTo>
                    <a:pt x="793" y="523"/>
                  </a:lnTo>
                  <a:lnTo>
                    <a:pt x="793" y="511"/>
                  </a:lnTo>
                  <a:lnTo>
                    <a:pt x="805" y="511"/>
                  </a:lnTo>
                  <a:lnTo>
                    <a:pt x="805" y="499"/>
                  </a:lnTo>
                  <a:lnTo>
                    <a:pt x="793" y="475"/>
                  </a:lnTo>
                  <a:lnTo>
                    <a:pt x="805" y="457"/>
                  </a:lnTo>
                  <a:lnTo>
                    <a:pt x="787" y="457"/>
                  </a:lnTo>
                  <a:lnTo>
                    <a:pt x="793" y="433"/>
                  </a:lnTo>
                  <a:lnTo>
                    <a:pt x="781" y="427"/>
                  </a:lnTo>
                  <a:lnTo>
                    <a:pt x="781" y="433"/>
                  </a:lnTo>
                  <a:lnTo>
                    <a:pt x="775" y="445"/>
                  </a:lnTo>
                  <a:lnTo>
                    <a:pt x="757" y="445"/>
                  </a:lnTo>
                  <a:lnTo>
                    <a:pt x="751" y="433"/>
                  </a:lnTo>
                  <a:lnTo>
                    <a:pt x="727" y="421"/>
                  </a:lnTo>
                  <a:lnTo>
                    <a:pt x="721" y="391"/>
                  </a:lnTo>
                  <a:lnTo>
                    <a:pt x="715" y="379"/>
                  </a:lnTo>
                  <a:lnTo>
                    <a:pt x="715" y="366"/>
                  </a:lnTo>
                  <a:lnTo>
                    <a:pt x="751" y="336"/>
                  </a:lnTo>
                  <a:lnTo>
                    <a:pt x="775" y="324"/>
                  </a:lnTo>
                  <a:lnTo>
                    <a:pt x="781" y="330"/>
                  </a:lnTo>
                  <a:lnTo>
                    <a:pt x="787" y="306"/>
                  </a:lnTo>
                  <a:lnTo>
                    <a:pt x="793" y="282"/>
                  </a:lnTo>
                  <a:lnTo>
                    <a:pt x="781" y="270"/>
                  </a:lnTo>
                  <a:lnTo>
                    <a:pt x="763" y="234"/>
                  </a:lnTo>
                  <a:lnTo>
                    <a:pt x="775" y="228"/>
                  </a:lnTo>
                  <a:lnTo>
                    <a:pt x="775" y="222"/>
                  </a:lnTo>
                  <a:lnTo>
                    <a:pt x="787" y="222"/>
                  </a:lnTo>
                  <a:lnTo>
                    <a:pt x="811" y="204"/>
                  </a:lnTo>
                  <a:lnTo>
                    <a:pt x="799" y="186"/>
                  </a:lnTo>
                  <a:lnTo>
                    <a:pt x="793" y="186"/>
                  </a:lnTo>
                  <a:lnTo>
                    <a:pt x="769" y="162"/>
                  </a:lnTo>
                  <a:lnTo>
                    <a:pt x="775" y="150"/>
                  </a:lnTo>
                  <a:lnTo>
                    <a:pt x="775" y="144"/>
                  </a:lnTo>
                  <a:lnTo>
                    <a:pt x="763" y="144"/>
                  </a:lnTo>
                  <a:lnTo>
                    <a:pt x="751" y="150"/>
                  </a:lnTo>
                  <a:lnTo>
                    <a:pt x="745" y="150"/>
                  </a:lnTo>
                  <a:lnTo>
                    <a:pt x="745" y="156"/>
                  </a:lnTo>
                  <a:lnTo>
                    <a:pt x="733" y="162"/>
                  </a:lnTo>
                  <a:lnTo>
                    <a:pt x="745" y="162"/>
                  </a:lnTo>
                  <a:lnTo>
                    <a:pt x="757" y="174"/>
                  </a:lnTo>
                  <a:lnTo>
                    <a:pt x="745" y="186"/>
                  </a:lnTo>
                  <a:lnTo>
                    <a:pt x="733" y="186"/>
                  </a:lnTo>
                  <a:lnTo>
                    <a:pt x="733" y="174"/>
                  </a:lnTo>
                  <a:lnTo>
                    <a:pt x="721" y="162"/>
                  </a:lnTo>
                  <a:lnTo>
                    <a:pt x="727" y="156"/>
                  </a:lnTo>
                  <a:lnTo>
                    <a:pt x="715" y="156"/>
                  </a:lnTo>
                  <a:lnTo>
                    <a:pt x="697" y="156"/>
                  </a:lnTo>
                  <a:lnTo>
                    <a:pt x="691" y="198"/>
                  </a:lnTo>
                  <a:lnTo>
                    <a:pt x="715" y="228"/>
                  </a:lnTo>
                  <a:lnTo>
                    <a:pt x="715" y="222"/>
                  </a:lnTo>
                  <a:lnTo>
                    <a:pt x="721" y="234"/>
                  </a:lnTo>
                  <a:lnTo>
                    <a:pt x="721" y="228"/>
                  </a:lnTo>
                  <a:lnTo>
                    <a:pt x="727" y="228"/>
                  </a:lnTo>
                  <a:lnTo>
                    <a:pt x="727" y="234"/>
                  </a:lnTo>
                  <a:lnTo>
                    <a:pt x="733" y="234"/>
                  </a:lnTo>
                  <a:lnTo>
                    <a:pt x="733" y="252"/>
                  </a:lnTo>
                  <a:lnTo>
                    <a:pt x="739" y="258"/>
                  </a:lnTo>
                  <a:lnTo>
                    <a:pt x="733" y="252"/>
                  </a:lnTo>
                  <a:lnTo>
                    <a:pt x="739" y="258"/>
                  </a:lnTo>
                  <a:lnTo>
                    <a:pt x="733" y="264"/>
                  </a:lnTo>
                  <a:lnTo>
                    <a:pt x="733" y="270"/>
                  </a:lnTo>
                  <a:lnTo>
                    <a:pt x="739" y="270"/>
                  </a:lnTo>
                  <a:lnTo>
                    <a:pt x="745" y="264"/>
                  </a:lnTo>
                  <a:lnTo>
                    <a:pt x="751" y="270"/>
                  </a:lnTo>
                  <a:lnTo>
                    <a:pt x="745" y="276"/>
                  </a:lnTo>
                  <a:lnTo>
                    <a:pt x="727" y="276"/>
                  </a:lnTo>
                  <a:lnTo>
                    <a:pt x="721" y="246"/>
                  </a:lnTo>
                  <a:lnTo>
                    <a:pt x="703" y="234"/>
                  </a:lnTo>
                  <a:lnTo>
                    <a:pt x="697" y="240"/>
                  </a:lnTo>
                  <a:lnTo>
                    <a:pt x="691" y="228"/>
                  </a:lnTo>
                  <a:lnTo>
                    <a:pt x="673" y="222"/>
                  </a:lnTo>
                  <a:lnTo>
                    <a:pt x="673" y="228"/>
                  </a:lnTo>
                  <a:lnTo>
                    <a:pt x="661" y="204"/>
                  </a:lnTo>
                  <a:lnTo>
                    <a:pt x="661" y="192"/>
                  </a:lnTo>
                  <a:lnTo>
                    <a:pt x="667" y="192"/>
                  </a:lnTo>
                  <a:lnTo>
                    <a:pt x="673" y="180"/>
                  </a:lnTo>
                  <a:lnTo>
                    <a:pt x="673" y="150"/>
                  </a:lnTo>
                  <a:lnTo>
                    <a:pt x="679" y="150"/>
                  </a:lnTo>
                  <a:lnTo>
                    <a:pt x="697" y="126"/>
                  </a:lnTo>
                  <a:lnTo>
                    <a:pt x="697" y="114"/>
                  </a:lnTo>
                  <a:lnTo>
                    <a:pt x="703" y="102"/>
                  </a:lnTo>
                  <a:lnTo>
                    <a:pt x="709" y="102"/>
                  </a:lnTo>
                  <a:lnTo>
                    <a:pt x="703" y="90"/>
                  </a:lnTo>
                  <a:lnTo>
                    <a:pt x="709" y="78"/>
                  </a:lnTo>
                  <a:lnTo>
                    <a:pt x="703" y="66"/>
                  </a:lnTo>
                  <a:lnTo>
                    <a:pt x="691" y="72"/>
                  </a:lnTo>
                  <a:lnTo>
                    <a:pt x="691" y="84"/>
                  </a:lnTo>
                  <a:lnTo>
                    <a:pt x="685" y="120"/>
                  </a:lnTo>
                  <a:lnTo>
                    <a:pt x="655" y="144"/>
                  </a:lnTo>
                  <a:lnTo>
                    <a:pt x="649" y="138"/>
                  </a:lnTo>
                  <a:lnTo>
                    <a:pt x="631" y="144"/>
                  </a:lnTo>
                  <a:lnTo>
                    <a:pt x="619" y="156"/>
                  </a:lnTo>
                  <a:lnTo>
                    <a:pt x="601" y="174"/>
                  </a:lnTo>
                  <a:lnTo>
                    <a:pt x="607" y="204"/>
                  </a:lnTo>
                  <a:lnTo>
                    <a:pt x="607" y="234"/>
                  </a:lnTo>
                  <a:lnTo>
                    <a:pt x="607" y="252"/>
                  </a:lnTo>
                  <a:lnTo>
                    <a:pt x="601" y="264"/>
                  </a:lnTo>
                  <a:lnTo>
                    <a:pt x="583" y="282"/>
                  </a:lnTo>
                  <a:lnTo>
                    <a:pt x="571" y="288"/>
                  </a:lnTo>
                  <a:lnTo>
                    <a:pt x="577" y="288"/>
                  </a:lnTo>
                  <a:lnTo>
                    <a:pt x="565" y="312"/>
                  </a:lnTo>
                  <a:lnTo>
                    <a:pt x="553" y="324"/>
                  </a:lnTo>
                  <a:lnTo>
                    <a:pt x="553" y="342"/>
                  </a:lnTo>
                  <a:lnTo>
                    <a:pt x="541" y="366"/>
                  </a:lnTo>
                  <a:lnTo>
                    <a:pt x="541" y="379"/>
                  </a:lnTo>
                  <a:lnTo>
                    <a:pt x="559" y="379"/>
                  </a:lnTo>
                  <a:lnTo>
                    <a:pt x="565" y="391"/>
                  </a:lnTo>
                  <a:lnTo>
                    <a:pt x="577" y="391"/>
                  </a:lnTo>
                  <a:lnTo>
                    <a:pt x="595" y="385"/>
                  </a:lnTo>
                  <a:lnTo>
                    <a:pt x="613" y="391"/>
                  </a:lnTo>
                  <a:lnTo>
                    <a:pt x="625" y="409"/>
                  </a:lnTo>
                  <a:lnTo>
                    <a:pt x="631" y="415"/>
                  </a:lnTo>
                  <a:lnTo>
                    <a:pt x="649" y="433"/>
                  </a:lnTo>
                  <a:lnTo>
                    <a:pt x="643" y="451"/>
                  </a:lnTo>
                  <a:lnTo>
                    <a:pt x="643" y="463"/>
                  </a:lnTo>
                  <a:lnTo>
                    <a:pt x="643" y="469"/>
                  </a:lnTo>
                  <a:lnTo>
                    <a:pt x="649" y="469"/>
                  </a:lnTo>
                  <a:lnTo>
                    <a:pt x="649" y="475"/>
                  </a:lnTo>
                  <a:lnTo>
                    <a:pt x="643" y="481"/>
                  </a:lnTo>
                  <a:lnTo>
                    <a:pt x="637" y="481"/>
                  </a:lnTo>
                  <a:lnTo>
                    <a:pt x="643" y="487"/>
                  </a:lnTo>
                  <a:lnTo>
                    <a:pt x="643" y="493"/>
                  </a:lnTo>
                  <a:lnTo>
                    <a:pt x="643" y="499"/>
                  </a:lnTo>
                  <a:lnTo>
                    <a:pt x="631" y="493"/>
                  </a:lnTo>
                  <a:lnTo>
                    <a:pt x="619" y="505"/>
                  </a:lnTo>
                  <a:lnTo>
                    <a:pt x="619" y="517"/>
                  </a:lnTo>
                  <a:lnTo>
                    <a:pt x="613" y="523"/>
                  </a:lnTo>
                  <a:lnTo>
                    <a:pt x="607" y="535"/>
                  </a:lnTo>
                  <a:lnTo>
                    <a:pt x="619" y="535"/>
                  </a:lnTo>
                  <a:lnTo>
                    <a:pt x="619" y="541"/>
                  </a:lnTo>
                  <a:lnTo>
                    <a:pt x="631" y="547"/>
                  </a:lnTo>
                  <a:lnTo>
                    <a:pt x="637" y="553"/>
                  </a:lnTo>
                  <a:lnTo>
                    <a:pt x="637" y="547"/>
                  </a:lnTo>
                  <a:lnTo>
                    <a:pt x="643" y="553"/>
                  </a:lnTo>
                  <a:lnTo>
                    <a:pt x="637" y="553"/>
                  </a:lnTo>
                  <a:lnTo>
                    <a:pt x="637" y="559"/>
                  </a:lnTo>
                  <a:lnTo>
                    <a:pt x="649" y="553"/>
                  </a:lnTo>
                  <a:lnTo>
                    <a:pt x="655" y="565"/>
                  </a:lnTo>
                  <a:lnTo>
                    <a:pt x="649" y="565"/>
                  </a:lnTo>
                  <a:lnTo>
                    <a:pt x="643" y="559"/>
                  </a:lnTo>
                  <a:lnTo>
                    <a:pt x="631" y="559"/>
                  </a:lnTo>
                  <a:lnTo>
                    <a:pt x="625" y="559"/>
                  </a:lnTo>
                  <a:lnTo>
                    <a:pt x="619" y="559"/>
                  </a:lnTo>
                  <a:lnTo>
                    <a:pt x="619" y="553"/>
                  </a:lnTo>
                  <a:lnTo>
                    <a:pt x="613" y="553"/>
                  </a:lnTo>
                  <a:lnTo>
                    <a:pt x="601" y="523"/>
                  </a:lnTo>
                  <a:lnTo>
                    <a:pt x="607" y="523"/>
                  </a:lnTo>
                  <a:lnTo>
                    <a:pt x="607" y="517"/>
                  </a:lnTo>
                  <a:lnTo>
                    <a:pt x="607" y="505"/>
                  </a:lnTo>
                  <a:lnTo>
                    <a:pt x="619" y="487"/>
                  </a:lnTo>
                  <a:lnTo>
                    <a:pt x="625" y="469"/>
                  </a:lnTo>
                  <a:lnTo>
                    <a:pt x="625" y="457"/>
                  </a:lnTo>
                  <a:lnTo>
                    <a:pt x="619" y="457"/>
                  </a:lnTo>
                  <a:lnTo>
                    <a:pt x="613" y="433"/>
                  </a:lnTo>
                  <a:lnTo>
                    <a:pt x="619" y="427"/>
                  </a:lnTo>
                  <a:lnTo>
                    <a:pt x="619" y="415"/>
                  </a:lnTo>
                  <a:lnTo>
                    <a:pt x="595" y="415"/>
                  </a:lnTo>
                  <a:lnTo>
                    <a:pt x="583" y="415"/>
                  </a:lnTo>
                  <a:lnTo>
                    <a:pt x="577" y="415"/>
                  </a:lnTo>
                  <a:lnTo>
                    <a:pt x="547" y="415"/>
                  </a:lnTo>
                  <a:lnTo>
                    <a:pt x="535" y="439"/>
                  </a:lnTo>
                  <a:lnTo>
                    <a:pt x="529" y="439"/>
                  </a:lnTo>
                  <a:lnTo>
                    <a:pt x="535" y="463"/>
                  </a:lnTo>
                  <a:lnTo>
                    <a:pt x="535" y="481"/>
                  </a:lnTo>
                  <a:lnTo>
                    <a:pt x="523" y="505"/>
                  </a:lnTo>
                  <a:lnTo>
                    <a:pt x="511" y="511"/>
                  </a:lnTo>
                  <a:lnTo>
                    <a:pt x="499" y="517"/>
                  </a:lnTo>
                  <a:lnTo>
                    <a:pt x="480" y="523"/>
                  </a:lnTo>
                  <a:lnTo>
                    <a:pt x="480" y="535"/>
                  </a:lnTo>
                  <a:lnTo>
                    <a:pt x="468" y="553"/>
                  </a:lnTo>
                  <a:lnTo>
                    <a:pt x="462" y="553"/>
                  </a:lnTo>
                  <a:lnTo>
                    <a:pt x="450" y="559"/>
                  </a:lnTo>
                  <a:lnTo>
                    <a:pt x="432" y="559"/>
                  </a:lnTo>
                  <a:lnTo>
                    <a:pt x="426" y="565"/>
                  </a:lnTo>
                  <a:lnTo>
                    <a:pt x="408" y="565"/>
                  </a:lnTo>
                  <a:lnTo>
                    <a:pt x="402" y="571"/>
                  </a:lnTo>
                  <a:lnTo>
                    <a:pt x="408" y="571"/>
                  </a:lnTo>
                  <a:lnTo>
                    <a:pt x="396" y="589"/>
                  </a:lnTo>
                  <a:lnTo>
                    <a:pt x="378" y="589"/>
                  </a:lnTo>
                  <a:lnTo>
                    <a:pt x="360" y="565"/>
                  </a:lnTo>
                  <a:lnTo>
                    <a:pt x="348" y="559"/>
                  </a:lnTo>
                  <a:lnTo>
                    <a:pt x="330" y="559"/>
                  </a:lnTo>
                  <a:lnTo>
                    <a:pt x="306" y="529"/>
                  </a:lnTo>
                  <a:lnTo>
                    <a:pt x="306" y="517"/>
                  </a:lnTo>
                  <a:lnTo>
                    <a:pt x="312" y="505"/>
                  </a:lnTo>
                  <a:lnTo>
                    <a:pt x="306" y="499"/>
                  </a:lnTo>
                  <a:lnTo>
                    <a:pt x="300" y="499"/>
                  </a:lnTo>
                  <a:lnTo>
                    <a:pt x="294" y="499"/>
                  </a:lnTo>
                  <a:lnTo>
                    <a:pt x="282" y="499"/>
                  </a:lnTo>
                  <a:lnTo>
                    <a:pt x="282" y="493"/>
                  </a:lnTo>
                  <a:lnTo>
                    <a:pt x="294" y="499"/>
                  </a:lnTo>
                  <a:lnTo>
                    <a:pt x="306" y="499"/>
                  </a:lnTo>
                  <a:lnTo>
                    <a:pt x="312" y="499"/>
                  </a:lnTo>
                  <a:lnTo>
                    <a:pt x="324" y="505"/>
                  </a:lnTo>
                  <a:lnTo>
                    <a:pt x="336" y="505"/>
                  </a:lnTo>
                  <a:lnTo>
                    <a:pt x="336" y="517"/>
                  </a:lnTo>
                  <a:lnTo>
                    <a:pt x="360" y="523"/>
                  </a:lnTo>
                  <a:lnTo>
                    <a:pt x="354" y="529"/>
                  </a:lnTo>
                  <a:lnTo>
                    <a:pt x="348" y="535"/>
                  </a:lnTo>
                  <a:lnTo>
                    <a:pt x="342" y="529"/>
                  </a:lnTo>
                  <a:lnTo>
                    <a:pt x="336" y="535"/>
                  </a:lnTo>
                  <a:lnTo>
                    <a:pt x="348" y="547"/>
                  </a:lnTo>
                  <a:lnTo>
                    <a:pt x="360" y="547"/>
                  </a:lnTo>
                  <a:lnTo>
                    <a:pt x="378" y="541"/>
                  </a:lnTo>
                  <a:lnTo>
                    <a:pt x="378" y="547"/>
                  </a:lnTo>
                  <a:lnTo>
                    <a:pt x="384" y="547"/>
                  </a:lnTo>
                  <a:lnTo>
                    <a:pt x="390" y="523"/>
                  </a:lnTo>
                  <a:lnTo>
                    <a:pt x="384" y="523"/>
                  </a:lnTo>
                  <a:lnTo>
                    <a:pt x="384" y="517"/>
                  </a:lnTo>
                  <a:lnTo>
                    <a:pt x="390" y="523"/>
                  </a:lnTo>
                  <a:lnTo>
                    <a:pt x="396" y="523"/>
                  </a:lnTo>
                  <a:lnTo>
                    <a:pt x="396" y="529"/>
                  </a:lnTo>
                  <a:lnTo>
                    <a:pt x="408" y="523"/>
                  </a:lnTo>
                  <a:lnTo>
                    <a:pt x="414" y="517"/>
                  </a:lnTo>
                  <a:lnTo>
                    <a:pt x="408" y="511"/>
                  </a:lnTo>
                  <a:lnTo>
                    <a:pt x="414" y="511"/>
                  </a:lnTo>
                  <a:lnTo>
                    <a:pt x="420" y="511"/>
                  </a:lnTo>
                  <a:lnTo>
                    <a:pt x="420" y="517"/>
                  </a:lnTo>
                  <a:lnTo>
                    <a:pt x="420" y="511"/>
                  </a:lnTo>
                  <a:lnTo>
                    <a:pt x="420" y="505"/>
                  </a:lnTo>
                  <a:lnTo>
                    <a:pt x="426" y="499"/>
                  </a:lnTo>
                  <a:lnTo>
                    <a:pt x="432" y="505"/>
                  </a:lnTo>
                  <a:lnTo>
                    <a:pt x="438" y="499"/>
                  </a:lnTo>
                  <a:lnTo>
                    <a:pt x="438" y="493"/>
                  </a:lnTo>
                  <a:lnTo>
                    <a:pt x="450" y="487"/>
                  </a:lnTo>
                  <a:lnTo>
                    <a:pt x="456" y="487"/>
                  </a:lnTo>
                  <a:lnTo>
                    <a:pt x="462" y="481"/>
                  </a:lnTo>
                  <a:lnTo>
                    <a:pt x="468" y="481"/>
                  </a:lnTo>
                  <a:lnTo>
                    <a:pt x="468" y="475"/>
                  </a:lnTo>
                  <a:lnTo>
                    <a:pt x="474" y="469"/>
                  </a:lnTo>
                  <a:lnTo>
                    <a:pt x="474" y="457"/>
                  </a:lnTo>
                  <a:lnTo>
                    <a:pt x="480" y="445"/>
                  </a:lnTo>
                  <a:lnTo>
                    <a:pt x="493" y="433"/>
                  </a:lnTo>
                  <a:lnTo>
                    <a:pt x="499" y="433"/>
                  </a:lnTo>
                  <a:lnTo>
                    <a:pt x="505" y="427"/>
                  </a:lnTo>
                  <a:lnTo>
                    <a:pt x="511" y="427"/>
                  </a:lnTo>
                  <a:lnTo>
                    <a:pt x="517" y="415"/>
                  </a:lnTo>
                  <a:lnTo>
                    <a:pt x="493" y="379"/>
                  </a:lnTo>
                  <a:lnTo>
                    <a:pt x="499" y="360"/>
                  </a:lnTo>
                  <a:lnTo>
                    <a:pt x="517" y="324"/>
                  </a:lnTo>
                  <a:lnTo>
                    <a:pt x="529" y="306"/>
                  </a:lnTo>
                  <a:lnTo>
                    <a:pt x="541" y="258"/>
                  </a:lnTo>
                  <a:lnTo>
                    <a:pt x="559" y="246"/>
                  </a:lnTo>
                  <a:lnTo>
                    <a:pt x="559" y="234"/>
                  </a:lnTo>
                  <a:lnTo>
                    <a:pt x="571" y="216"/>
                  </a:lnTo>
                  <a:lnTo>
                    <a:pt x="571" y="198"/>
                  </a:lnTo>
                  <a:lnTo>
                    <a:pt x="577" y="192"/>
                  </a:lnTo>
                  <a:lnTo>
                    <a:pt x="571" y="150"/>
                  </a:lnTo>
                  <a:lnTo>
                    <a:pt x="589" y="138"/>
                  </a:lnTo>
                  <a:lnTo>
                    <a:pt x="601" y="120"/>
                  </a:lnTo>
                  <a:lnTo>
                    <a:pt x="613" y="108"/>
                  </a:lnTo>
                  <a:lnTo>
                    <a:pt x="631" y="78"/>
                  </a:lnTo>
                  <a:lnTo>
                    <a:pt x="637" y="60"/>
                  </a:lnTo>
                  <a:lnTo>
                    <a:pt x="637" y="54"/>
                  </a:lnTo>
                  <a:lnTo>
                    <a:pt x="625" y="48"/>
                  </a:lnTo>
                  <a:lnTo>
                    <a:pt x="619" y="48"/>
                  </a:lnTo>
                  <a:lnTo>
                    <a:pt x="619" y="42"/>
                  </a:lnTo>
                  <a:lnTo>
                    <a:pt x="625" y="42"/>
                  </a:lnTo>
                  <a:lnTo>
                    <a:pt x="619" y="30"/>
                  </a:lnTo>
                  <a:lnTo>
                    <a:pt x="601" y="30"/>
                  </a:lnTo>
                  <a:lnTo>
                    <a:pt x="595" y="30"/>
                  </a:lnTo>
                  <a:lnTo>
                    <a:pt x="565" y="6"/>
                  </a:lnTo>
                  <a:lnTo>
                    <a:pt x="571" y="6"/>
                  </a:lnTo>
                  <a:lnTo>
                    <a:pt x="565" y="0"/>
                  </a:lnTo>
                  <a:lnTo>
                    <a:pt x="547" y="18"/>
                  </a:lnTo>
                  <a:lnTo>
                    <a:pt x="529" y="42"/>
                  </a:lnTo>
                  <a:lnTo>
                    <a:pt x="523" y="48"/>
                  </a:lnTo>
                  <a:lnTo>
                    <a:pt x="499" y="78"/>
                  </a:lnTo>
                  <a:lnTo>
                    <a:pt x="474" y="96"/>
                  </a:lnTo>
                  <a:lnTo>
                    <a:pt x="432" y="108"/>
                  </a:lnTo>
                  <a:lnTo>
                    <a:pt x="426" y="120"/>
                  </a:lnTo>
                  <a:lnTo>
                    <a:pt x="426" y="126"/>
                  </a:lnTo>
                  <a:lnTo>
                    <a:pt x="408" y="132"/>
                  </a:lnTo>
                  <a:lnTo>
                    <a:pt x="408" y="144"/>
                  </a:lnTo>
                  <a:lnTo>
                    <a:pt x="426" y="150"/>
                  </a:lnTo>
                  <a:lnTo>
                    <a:pt x="414" y="168"/>
                  </a:lnTo>
                  <a:lnTo>
                    <a:pt x="408" y="180"/>
                  </a:lnTo>
                  <a:lnTo>
                    <a:pt x="402" y="186"/>
                  </a:lnTo>
                  <a:lnTo>
                    <a:pt x="396" y="198"/>
                  </a:lnTo>
                  <a:lnTo>
                    <a:pt x="390" y="210"/>
                  </a:lnTo>
                  <a:lnTo>
                    <a:pt x="384" y="210"/>
                  </a:lnTo>
                  <a:lnTo>
                    <a:pt x="384" y="204"/>
                  </a:lnTo>
                  <a:lnTo>
                    <a:pt x="366" y="222"/>
                  </a:lnTo>
                  <a:lnTo>
                    <a:pt x="360" y="240"/>
                  </a:lnTo>
                  <a:lnTo>
                    <a:pt x="360" y="246"/>
                  </a:lnTo>
                  <a:lnTo>
                    <a:pt x="360" y="240"/>
                  </a:lnTo>
                  <a:lnTo>
                    <a:pt x="372" y="234"/>
                  </a:lnTo>
                  <a:lnTo>
                    <a:pt x="384" y="264"/>
                  </a:lnTo>
                  <a:lnTo>
                    <a:pt x="390" y="258"/>
                  </a:lnTo>
                  <a:lnTo>
                    <a:pt x="378" y="294"/>
                  </a:lnTo>
                  <a:lnTo>
                    <a:pt x="378" y="312"/>
                  </a:lnTo>
                  <a:lnTo>
                    <a:pt x="390" y="324"/>
                  </a:lnTo>
                  <a:lnTo>
                    <a:pt x="396" y="324"/>
                  </a:lnTo>
                  <a:lnTo>
                    <a:pt x="390" y="336"/>
                  </a:lnTo>
                  <a:lnTo>
                    <a:pt x="360" y="366"/>
                  </a:lnTo>
                  <a:lnTo>
                    <a:pt x="342" y="372"/>
                  </a:lnTo>
                  <a:lnTo>
                    <a:pt x="342" y="366"/>
                  </a:lnTo>
                  <a:lnTo>
                    <a:pt x="342" y="354"/>
                  </a:lnTo>
                  <a:lnTo>
                    <a:pt x="336" y="336"/>
                  </a:lnTo>
                  <a:lnTo>
                    <a:pt x="330" y="306"/>
                  </a:lnTo>
                  <a:lnTo>
                    <a:pt x="318" y="282"/>
                  </a:lnTo>
                  <a:lnTo>
                    <a:pt x="312" y="270"/>
                  </a:lnTo>
                  <a:lnTo>
                    <a:pt x="306" y="264"/>
                  </a:lnTo>
                  <a:lnTo>
                    <a:pt x="312" y="264"/>
                  </a:lnTo>
                  <a:lnTo>
                    <a:pt x="300" y="252"/>
                  </a:lnTo>
                  <a:lnTo>
                    <a:pt x="300" y="240"/>
                  </a:lnTo>
                  <a:lnTo>
                    <a:pt x="294" y="234"/>
                  </a:lnTo>
                  <a:lnTo>
                    <a:pt x="282" y="246"/>
                  </a:lnTo>
                  <a:lnTo>
                    <a:pt x="264" y="246"/>
                  </a:lnTo>
                  <a:lnTo>
                    <a:pt x="270" y="258"/>
                  </a:lnTo>
                  <a:lnTo>
                    <a:pt x="264" y="258"/>
                  </a:lnTo>
                  <a:lnTo>
                    <a:pt x="264" y="264"/>
                  </a:lnTo>
                  <a:lnTo>
                    <a:pt x="282" y="282"/>
                  </a:lnTo>
                  <a:lnTo>
                    <a:pt x="282" y="288"/>
                  </a:lnTo>
                  <a:lnTo>
                    <a:pt x="282" y="306"/>
                  </a:lnTo>
                  <a:lnTo>
                    <a:pt x="264" y="312"/>
                  </a:lnTo>
                  <a:lnTo>
                    <a:pt x="258" y="318"/>
                  </a:lnTo>
                  <a:lnTo>
                    <a:pt x="246" y="342"/>
                  </a:lnTo>
                  <a:lnTo>
                    <a:pt x="246" y="354"/>
                  </a:lnTo>
                  <a:lnTo>
                    <a:pt x="258" y="366"/>
                  </a:lnTo>
                  <a:lnTo>
                    <a:pt x="264" y="366"/>
                  </a:lnTo>
                  <a:lnTo>
                    <a:pt x="258" y="385"/>
                  </a:lnTo>
                  <a:lnTo>
                    <a:pt x="252" y="385"/>
                  </a:lnTo>
                  <a:lnTo>
                    <a:pt x="246" y="379"/>
                  </a:lnTo>
                  <a:lnTo>
                    <a:pt x="240" y="385"/>
                  </a:lnTo>
                  <a:lnTo>
                    <a:pt x="240" y="391"/>
                  </a:lnTo>
                  <a:lnTo>
                    <a:pt x="246" y="391"/>
                  </a:lnTo>
                  <a:lnTo>
                    <a:pt x="240" y="403"/>
                  </a:lnTo>
                  <a:lnTo>
                    <a:pt x="228" y="397"/>
                  </a:lnTo>
                  <a:lnTo>
                    <a:pt x="228" y="403"/>
                  </a:lnTo>
                  <a:lnTo>
                    <a:pt x="204" y="403"/>
                  </a:lnTo>
                  <a:lnTo>
                    <a:pt x="198" y="415"/>
                  </a:lnTo>
                  <a:lnTo>
                    <a:pt x="192" y="409"/>
                  </a:lnTo>
                  <a:lnTo>
                    <a:pt x="186" y="427"/>
                  </a:lnTo>
                  <a:lnTo>
                    <a:pt x="168" y="427"/>
                  </a:lnTo>
                  <a:lnTo>
                    <a:pt x="162" y="427"/>
                  </a:lnTo>
                  <a:lnTo>
                    <a:pt x="156" y="427"/>
                  </a:lnTo>
                  <a:lnTo>
                    <a:pt x="156" y="433"/>
                  </a:lnTo>
                  <a:lnTo>
                    <a:pt x="138" y="421"/>
                  </a:lnTo>
                  <a:lnTo>
                    <a:pt x="132" y="433"/>
                  </a:lnTo>
                  <a:lnTo>
                    <a:pt x="120" y="433"/>
                  </a:lnTo>
                  <a:lnTo>
                    <a:pt x="108" y="439"/>
                  </a:lnTo>
                  <a:lnTo>
                    <a:pt x="108" y="445"/>
                  </a:lnTo>
                  <a:lnTo>
                    <a:pt x="102" y="445"/>
                  </a:lnTo>
                  <a:lnTo>
                    <a:pt x="102" y="439"/>
                  </a:lnTo>
                  <a:lnTo>
                    <a:pt x="78" y="451"/>
                  </a:lnTo>
                  <a:lnTo>
                    <a:pt x="78" y="463"/>
                  </a:lnTo>
                  <a:lnTo>
                    <a:pt x="60" y="469"/>
                  </a:lnTo>
                  <a:lnTo>
                    <a:pt x="60" y="463"/>
                  </a:lnTo>
                  <a:lnTo>
                    <a:pt x="42" y="463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4" name="Freeform 133"/>
            <p:cNvSpPr>
              <a:spLocks/>
            </p:cNvSpPr>
            <p:nvPr/>
          </p:nvSpPr>
          <p:spPr bwMode="auto">
            <a:xfrm>
              <a:off x="5338764" y="2247107"/>
              <a:ext cx="85725" cy="66676"/>
            </a:xfrm>
            <a:custGeom>
              <a:avLst/>
              <a:gdLst>
                <a:gd name="T0" fmla="*/ 0 w 54"/>
                <a:gd name="T1" fmla="*/ 30 h 42"/>
                <a:gd name="T2" fmla="*/ 12 w 54"/>
                <a:gd name="T3" fmla="*/ 24 h 42"/>
                <a:gd name="T4" fmla="*/ 18 w 54"/>
                <a:gd name="T5" fmla="*/ 6 h 42"/>
                <a:gd name="T6" fmla="*/ 30 w 54"/>
                <a:gd name="T7" fmla="*/ 0 h 42"/>
                <a:gd name="T8" fmla="*/ 48 w 54"/>
                <a:gd name="T9" fmla="*/ 6 h 42"/>
                <a:gd name="T10" fmla="*/ 48 w 54"/>
                <a:gd name="T11" fmla="*/ 12 h 42"/>
                <a:gd name="T12" fmla="*/ 36 w 54"/>
                <a:gd name="T13" fmla="*/ 24 h 42"/>
                <a:gd name="T14" fmla="*/ 42 w 54"/>
                <a:gd name="T15" fmla="*/ 30 h 42"/>
                <a:gd name="T16" fmla="*/ 48 w 54"/>
                <a:gd name="T17" fmla="*/ 30 h 42"/>
                <a:gd name="T18" fmla="*/ 48 w 54"/>
                <a:gd name="T19" fmla="*/ 24 h 42"/>
                <a:gd name="T20" fmla="*/ 54 w 54"/>
                <a:gd name="T21" fmla="*/ 30 h 42"/>
                <a:gd name="T22" fmla="*/ 48 w 54"/>
                <a:gd name="T23" fmla="*/ 36 h 42"/>
                <a:gd name="T24" fmla="*/ 36 w 54"/>
                <a:gd name="T25" fmla="*/ 42 h 42"/>
                <a:gd name="T26" fmla="*/ 30 w 54"/>
                <a:gd name="T27" fmla="*/ 36 h 42"/>
                <a:gd name="T28" fmla="*/ 12 w 54"/>
                <a:gd name="T29" fmla="*/ 36 h 42"/>
                <a:gd name="T30" fmla="*/ 0 w 54"/>
                <a:gd name="T31" fmla="*/ 3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42">
                  <a:moveTo>
                    <a:pt x="0" y="30"/>
                  </a:moveTo>
                  <a:lnTo>
                    <a:pt x="12" y="24"/>
                  </a:lnTo>
                  <a:lnTo>
                    <a:pt x="18" y="6"/>
                  </a:lnTo>
                  <a:lnTo>
                    <a:pt x="30" y="0"/>
                  </a:lnTo>
                  <a:lnTo>
                    <a:pt x="48" y="6"/>
                  </a:lnTo>
                  <a:lnTo>
                    <a:pt x="48" y="12"/>
                  </a:lnTo>
                  <a:lnTo>
                    <a:pt x="36" y="24"/>
                  </a:lnTo>
                  <a:lnTo>
                    <a:pt x="42" y="30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36" y="42"/>
                  </a:lnTo>
                  <a:lnTo>
                    <a:pt x="30" y="36"/>
                  </a:lnTo>
                  <a:lnTo>
                    <a:pt x="12" y="36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5" name="Freeform 134"/>
            <p:cNvSpPr>
              <a:spLocks/>
            </p:cNvSpPr>
            <p:nvPr/>
          </p:nvSpPr>
          <p:spPr bwMode="auto">
            <a:xfrm>
              <a:off x="5576888" y="2475707"/>
              <a:ext cx="76200" cy="47626"/>
            </a:xfrm>
            <a:custGeom>
              <a:avLst/>
              <a:gdLst>
                <a:gd name="T0" fmla="*/ 0 w 48"/>
                <a:gd name="T1" fmla="*/ 18 h 30"/>
                <a:gd name="T2" fmla="*/ 18 w 48"/>
                <a:gd name="T3" fmla="*/ 12 h 30"/>
                <a:gd name="T4" fmla="*/ 18 w 48"/>
                <a:gd name="T5" fmla="*/ 6 h 30"/>
                <a:gd name="T6" fmla="*/ 36 w 48"/>
                <a:gd name="T7" fmla="*/ 0 h 30"/>
                <a:gd name="T8" fmla="*/ 48 w 48"/>
                <a:gd name="T9" fmla="*/ 18 h 30"/>
                <a:gd name="T10" fmla="*/ 42 w 48"/>
                <a:gd name="T11" fmla="*/ 18 h 30"/>
                <a:gd name="T12" fmla="*/ 30 w 48"/>
                <a:gd name="T13" fmla="*/ 24 h 30"/>
                <a:gd name="T14" fmla="*/ 24 w 48"/>
                <a:gd name="T15" fmla="*/ 30 h 30"/>
                <a:gd name="T16" fmla="*/ 6 w 48"/>
                <a:gd name="T17" fmla="*/ 24 h 30"/>
                <a:gd name="T18" fmla="*/ 0 w 48"/>
                <a:gd name="T19" fmla="*/ 1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30">
                  <a:moveTo>
                    <a:pt x="0" y="18"/>
                  </a:moveTo>
                  <a:lnTo>
                    <a:pt x="18" y="12"/>
                  </a:lnTo>
                  <a:lnTo>
                    <a:pt x="18" y="6"/>
                  </a:lnTo>
                  <a:lnTo>
                    <a:pt x="36" y="0"/>
                  </a:lnTo>
                  <a:lnTo>
                    <a:pt x="48" y="18"/>
                  </a:lnTo>
                  <a:lnTo>
                    <a:pt x="42" y="18"/>
                  </a:lnTo>
                  <a:lnTo>
                    <a:pt x="30" y="24"/>
                  </a:lnTo>
                  <a:lnTo>
                    <a:pt x="24" y="30"/>
                  </a:lnTo>
                  <a:lnTo>
                    <a:pt x="6" y="24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6" name="Freeform 135"/>
            <p:cNvSpPr>
              <a:spLocks/>
            </p:cNvSpPr>
            <p:nvPr/>
          </p:nvSpPr>
          <p:spPr bwMode="auto">
            <a:xfrm>
              <a:off x="5500688" y="2361407"/>
              <a:ext cx="38100" cy="38100"/>
            </a:xfrm>
            <a:custGeom>
              <a:avLst/>
              <a:gdLst>
                <a:gd name="T0" fmla="*/ 0 w 24"/>
                <a:gd name="T1" fmla="*/ 18 h 24"/>
                <a:gd name="T2" fmla="*/ 0 w 24"/>
                <a:gd name="T3" fmla="*/ 6 h 24"/>
                <a:gd name="T4" fmla="*/ 18 w 24"/>
                <a:gd name="T5" fmla="*/ 0 h 24"/>
                <a:gd name="T6" fmla="*/ 24 w 24"/>
                <a:gd name="T7" fmla="*/ 6 h 24"/>
                <a:gd name="T8" fmla="*/ 12 w 24"/>
                <a:gd name="T9" fmla="*/ 24 h 24"/>
                <a:gd name="T10" fmla="*/ 0 w 24"/>
                <a:gd name="T11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4">
                  <a:moveTo>
                    <a:pt x="0" y="18"/>
                  </a:moveTo>
                  <a:lnTo>
                    <a:pt x="0" y="6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12" y="24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7" name="Freeform 136"/>
            <p:cNvSpPr>
              <a:spLocks/>
            </p:cNvSpPr>
            <p:nvPr/>
          </p:nvSpPr>
          <p:spPr bwMode="auto">
            <a:xfrm>
              <a:off x="4918075" y="3086895"/>
              <a:ext cx="38100" cy="57150"/>
            </a:xfrm>
            <a:custGeom>
              <a:avLst/>
              <a:gdLst>
                <a:gd name="T0" fmla="*/ 0 w 24"/>
                <a:gd name="T1" fmla="*/ 6 h 36"/>
                <a:gd name="T2" fmla="*/ 0 w 24"/>
                <a:gd name="T3" fmla="*/ 0 h 36"/>
                <a:gd name="T4" fmla="*/ 6 w 24"/>
                <a:gd name="T5" fmla="*/ 6 h 36"/>
                <a:gd name="T6" fmla="*/ 12 w 24"/>
                <a:gd name="T7" fmla="*/ 12 h 36"/>
                <a:gd name="T8" fmla="*/ 12 w 24"/>
                <a:gd name="T9" fmla="*/ 18 h 36"/>
                <a:gd name="T10" fmla="*/ 12 w 24"/>
                <a:gd name="T11" fmla="*/ 12 h 36"/>
                <a:gd name="T12" fmla="*/ 18 w 24"/>
                <a:gd name="T13" fmla="*/ 12 h 36"/>
                <a:gd name="T14" fmla="*/ 24 w 24"/>
                <a:gd name="T15" fmla="*/ 18 h 36"/>
                <a:gd name="T16" fmla="*/ 18 w 24"/>
                <a:gd name="T17" fmla="*/ 36 h 36"/>
                <a:gd name="T18" fmla="*/ 12 w 24"/>
                <a:gd name="T19" fmla="*/ 30 h 36"/>
                <a:gd name="T20" fmla="*/ 12 w 24"/>
                <a:gd name="T21" fmla="*/ 36 h 36"/>
                <a:gd name="T22" fmla="*/ 0 w 24"/>
                <a:gd name="T23" fmla="*/ 24 h 36"/>
                <a:gd name="T24" fmla="*/ 6 w 24"/>
                <a:gd name="T25" fmla="*/ 18 h 36"/>
                <a:gd name="T26" fmla="*/ 6 w 24"/>
                <a:gd name="T27" fmla="*/ 12 h 36"/>
                <a:gd name="T28" fmla="*/ 6 w 24"/>
                <a:gd name="T29" fmla="*/ 6 h 36"/>
                <a:gd name="T30" fmla="*/ 0 w 24"/>
                <a:gd name="T3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36">
                  <a:moveTo>
                    <a:pt x="0" y="6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8" name="Freeform 137"/>
            <p:cNvSpPr>
              <a:spLocks/>
            </p:cNvSpPr>
            <p:nvPr/>
          </p:nvSpPr>
          <p:spPr bwMode="auto">
            <a:xfrm>
              <a:off x="5576890" y="2332832"/>
              <a:ext cx="28575" cy="9526"/>
            </a:xfrm>
            <a:custGeom>
              <a:avLst/>
              <a:gdLst>
                <a:gd name="T0" fmla="*/ 6 w 18"/>
                <a:gd name="T1" fmla="*/ 0 h 6"/>
                <a:gd name="T2" fmla="*/ 18 w 18"/>
                <a:gd name="T3" fmla="*/ 0 h 6"/>
                <a:gd name="T4" fmla="*/ 12 w 18"/>
                <a:gd name="T5" fmla="*/ 6 h 6"/>
                <a:gd name="T6" fmla="*/ 6 w 18"/>
                <a:gd name="T7" fmla="*/ 6 h 6"/>
                <a:gd name="T8" fmla="*/ 6 w 18"/>
                <a:gd name="T9" fmla="*/ 0 h 6"/>
                <a:gd name="T10" fmla="*/ 0 w 18"/>
                <a:gd name="T11" fmla="*/ 6 h 6"/>
                <a:gd name="T12" fmla="*/ 6 w 18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6">
                  <a:moveTo>
                    <a:pt x="6" y="0"/>
                  </a:move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9" name="Freeform 138"/>
            <p:cNvSpPr>
              <a:spLocks/>
            </p:cNvSpPr>
            <p:nvPr/>
          </p:nvSpPr>
          <p:spPr bwMode="auto">
            <a:xfrm>
              <a:off x="5041900" y="2513807"/>
              <a:ext cx="19050" cy="38100"/>
            </a:xfrm>
            <a:custGeom>
              <a:avLst/>
              <a:gdLst>
                <a:gd name="T0" fmla="*/ 6 w 12"/>
                <a:gd name="T1" fmla="*/ 0 h 24"/>
                <a:gd name="T2" fmla="*/ 12 w 12"/>
                <a:gd name="T3" fmla="*/ 6 h 24"/>
                <a:gd name="T4" fmla="*/ 6 w 12"/>
                <a:gd name="T5" fmla="*/ 18 h 24"/>
                <a:gd name="T6" fmla="*/ 0 w 12"/>
                <a:gd name="T7" fmla="*/ 24 h 24"/>
                <a:gd name="T8" fmla="*/ 0 w 12"/>
                <a:gd name="T9" fmla="*/ 18 h 24"/>
                <a:gd name="T10" fmla="*/ 6 w 12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4">
                  <a:moveTo>
                    <a:pt x="6" y="0"/>
                  </a:moveTo>
                  <a:lnTo>
                    <a:pt x="12" y="6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0" name="Freeform 139"/>
            <p:cNvSpPr>
              <a:spLocks/>
            </p:cNvSpPr>
            <p:nvPr/>
          </p:nvSpPr>
          <p:spPr bwMode="auto">
            <a:xfrm>
              <a:off x="5595938" y="2380457"/>
              <a:ext cx="19050" cy="9526"/>
            </a:xfrm>
            <a:custGeom>
              <a:avLst/>
              <a:gdLst>
                <a:gd name="T0" fmla="*/ 12 w 12"/>
                <a:gd name="T1" fmla="*/ 0 h 6"/>
                <a:gd name="T2" fmla="*/ 12 w 12"/>
                <a:gd name="T3" fmla="*/ 6 h 6"/>
                <a:gd name="T4" fmla="*/ 6 w 12"/>
                <a:gd name="T5" fmla="*/ 6 h 6"/>
                <a:gd name="T6" fmla="*/ 0 w 12"/>
                <a:gd name="T7" fmla="*/ 0 h 6"/>
                <a:gd name="T8" fmla="*/ 6 w 12"/>
                <a:gd name="T9" fmla="*/ 0 h 6"/>
                <a:gd name="T10" fmla="*/ 12 w 12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6">
                  <a:moveTo>
                    <a:pt x="12" y="0"/>
                  </a:move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1" name="Freeform 140"/>
            <p:cNvSpPr>
              <a:spLocks/>
            </p:cNvSpPr>
            <p:nvPr/>
          </p:nvSpPr>
          <p:spPr bwMode="auto">
            <a:xfrm>
              <a:off x="5605463" y="2332833"/>
              <a:ext cx="19050" cy="28576"/>
            </a:xfrm>
            <a:custGeom>
              <a:avLst/>
              <a:gdLst>
                <a:gd name="T0" fmla="*/ 6 w 12"/>
                <a:gd name="T1" fmla="*/ 0 h 18"/>
                <a:gd name="T2" fmla="*/ 12 w 12"/>
                <a:gd name="T3" fmla="*/ 6 h 18"/>
                <a:gd name="T4" fmla="*/ 12 w 12"/>
                <a:gd name="T5" fmla="*/ 12 h 18"/>
                <a:gd name="T6" fmla="*/ 12 w 12"/>
                <a:gd name="T7" fmla="*/ 18 h 18"/>
                <a:gd name="T8" fmla="*/ 0 w 12"/>
                <a:gd name="T9" fmla="*/ 6 h 18"/>
                <a:gd name="T10" fmla="*/ 6 w 12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8">
                  <a:moveTo>
                    <a:pt x="6" y="0"/>
                  </a:moveTo>
                  <a:lnTo>
                    <a:pt x="12" y="6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2" name="Rectangle 141"/>
            <p:cNvSpPr>
              <a:spLocks noChangeArrowheads="1"/>
            </p:cNvSpPr>
            <p:nvPr/>
          </p:nvSpPr>
          <p:spPr bwMode="auto">
            <a:xfrm>
              <a:off x="5041902" y="2551907"/>
              <a:ext cx="9525" cy="1905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3" name="Freeform 142"/>
            <p:cNvSpPr>
              <a:spLocks/>
            </p:cNvSpPr>
            <p:nvPr/>
          </p:nvSpPr>
          <p:spPr bwMode="auto">
            <a:xfrm>
              <a:off x="4994275" y="2685257"/>
              <a:ext cx="19050" cy="19050"/>
            </a:xfrm>
            <a:custGeom>
              <a:avLst/>
              <a:gdLst>
                <a:gd name="T0" fmla="*/ 6 w 12"/>
                <a:gd name="T1" fmla="*/ 6 h 12"/>
                <a:gd name="T2" fmla="*/ 6 w 12"/>
                <a:gd name="T3" fmla="*/ 12 h 12"/>
                <a:gd name="T4" fmla="*/ 12 w 12"/>
                <a:gd name="T5" fmla="*/ 6 h 12"/>
                <a:gd name="T6" fmla="*/ 12 w 12"/>
                <a:gd name="T7" fmla="*/ 0 h 12"/>
                <a:gd name="T8" fmla="*/ 6 w 12"/>
                <a:gd name="T9" fmla="*/ 0 h 12"/>
                <a:gd name="T10" fmla="*/ 0 w 12"/>
                <a:gd name="T11" fmla="*/ 6 h 12"/>
                <a:gd name="T12" fmla="*/ 6 w 12"/>
                <a:gd name="T1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6" y="6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4" name="Freeform 143"/>
            <p:cNvSpPr>
              <a:spLocks/>
            </p:cNvSpPr>
            <p:nvPr/>
          </p:nvSpPr>
          <p:spPr bwMode="auto">
            <a:xfrm>
              <a:off x="4984750" y="2694783"/>
              <a:ext cx="19050" cy="19050"/>
            </a:xfrm>
            <a:custGeom>
              <a:avLst/>
              <a:gdLst>
                <a:gd name="T0" fmla="*/ 0 w 12"/>
                <a:gd name="T1" fmla="*/ 6 h 12"/>
                <a:gd name="T2" fmla="*/ 6 w 12"/>
                <a:gd name="T3" fmla="*/ 12 h 12"/>
                <a:gd name="T4" fmla="*/ 12 w 12"/>
                <a:gd name="T5" fmla="*/ 6 h 12"/>
                <a:gd name="T6" fmla="*/ 6 w 12"/>
                <a:gd name="T7" fmla="*/ 6 h 12"/>
                <a:gd name="T8" fmla="*/ 0 w 12"/>
                <a:gd name="T9" fmla="*/ 0 h 12"/>
                <a:gd name="T10" fmla="*/ 0 w 12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0" y="6"/>
                  </a:moveTo>
                  <a:lnTo>
                    <a:pt x="6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5" name="Freeform 144"/>
            <p:cNvSpPr>
              <a:spLocks/>
            </p:cNvSpPr>
            <p:nvPr/>
          </p:nvSpPr>
          <p:spPr bwMode="auto">
            <a:xfrm>
              <a:off x="4965700" y="3124994"/>
              <a:ext cx="19050" cy="9526"/>
            </a:xfrm>
            <a:custGeom>
              <a:avLst/>
              <a:gdLst>
                <a:gd name="T0" fmla="*/ 6 w 12"/>
                <a:gd name="T1" fmla="*/ 0 h 6"/>
                <a:gd name="T2" fmla="*/ 0 w 12"/>
                <a:gd name="T3" fmla="*/ 0 h 6"/>
                <a:gd name="T4" fmla="*/ 6 w 12"/>
                <a:gd name="T5" fmla="*/ 6 h 6"/>
                <a:gd name="T6" fmla="*/ 12 w 12"/>
                <a:gd name="T7" fmla="*/ 6 h 6"/>
                <a:gd name="T8" fmla="*/ 6 w 12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6" name="Freeform 145"/>
            <p:cNvSpPr>
              <a:spLocks/>
            </p:cNvSpPr>
            <p:nvPr/>
          </p:nvSpPr>
          <p:spPr bwMode="auto">
            <a:xfrm>
              <a:off x="5405440" y="2275682"/>
              <a:ext cx="9525" cy="9526"/>
            </a:xfrm>
            <a:custGeom>
              <a:avLst/>
              <a:gdLst>
                <a:gd name="T0" fmla="*/ 0 w 6"/>
                <a:gd name="T1" fmla="*/ 6 h 6"/>
                <a:gd name="T2" fmla="*/ 6 w 6"/>
                <a:gd name="T3" fmla="*/ 6 h 6"/>
                <a:gd name="T4" fmla="*/ 6 w 6"/>
                <a:gd name="T5" fmla="*/ 0 h 6"/>
                <a:gd name="T6" fmla="*/ 0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7" name="Freeform 146"/>
            <p:cNvSpPr>
              <a:spLocks/>
            </p:cNvSpPr>
            <p:nvPr/>
          </p:nvSpPr>
          <p:spPr bwMode="auto">
            <a:xfrm>
              <a:off x="4918075" y="3105944"/>
              <a:ext cx="0" cy="9526"/>
            </a:xfrm>
            <a:custGeom>
              <a:avLst/>
              <a:gdLst>
                <a:gd name="T0" fmla="*/ 0 h 6"/>
                <a:gd name="T1" fmla="*/ 6 h 6"/>
                <a:gd name="T2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8" name="Freeform 147"/>
            <p:cNvSpPr>
              <a:spLocks/>
            </p:cNvSpPr>
            <p:nvPr/>
          </p:nvSpPr>
          <p:spPr bwMode="auto">
            <a:xfrm>
              <a:off x="4918077" y="2713833"/>
              <a:ext cx="9525" cy="28576"/>
            </a:xfrm>
            <a:custGeom>
              <a:avLst/>
              <a:gdLst>
                <a:gd name="T0" fmla="*/ 6 w 6"/>
                <a:gd name="T1" fmla="*/ 12 h 18"/>
                <a:gd name="T2" fmla="*/ 6 w 6"/>
                <a:gd name="T3" fmla="*/ 18 h 18"/>
                <a:gd name="T4" fmla="*/ 6 w 6"/>
                <a:gd name="T5" fmla="*/ 12 h 18"/>
                <a:gd name="T6" fmla="*/ 0 w 6"/>
                <a:gd name="T7" fmla="*/ 0 h 18"/>
                <a:gd name="T8" fmla="*/ 6 w 6"/>
                <a:gd name="T9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8">
                  <a:moveTo>
                    <a:pt x="6" y="12"/>
                  </a:moveTo>
                  <a:lnTo>
                    <a:pt x="6" y="18"/>
                  </a:lnTo>
                  <a:lnTo>
                    <a:pt x="6" y="12"/>
                  </a:lnTo>
                  <a:lnTo>
                    <a:pt x="0" y="0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9" name="Freeform 148"/>
            <p:cNvSpPr>
              <a:spLocks/>
            </p:cNvSpPr>
            <p:nvPr/>
          </p:nvSpPr>
          <p:spPr bwMode="auto">
            <a:xfrm>
              <a:off x="4956175" y="2780507"/>
              <a:ext cx="0" cy="9526"/>
            </a:xfrm>
            <a:custGeom>
              <a:avLst/>
              <a:gdLst>
                <a:gd name="T0" fmla="*/ 6 h 6"/>
                <a:gd name="T1" fmla="*/ 0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0" name="Freeform 149"/>
            <p:cNvSpPr>
              <a:spLocks/>
            </p:cNvSpPr>
            <p:nvPr/>
          </p:nvSpPr>
          <p:spPr bwMode="auto">
            <a:xfrm>
              <a:off x="5080002" y="2485232"/>
              <a:ext cx="9525" cy="9526"/>
            </a:xfrm>
            <a:custGeom>
              <a:avLst/>
              <a:gdLst>
                <a:gd name="T0" fmla="*/ 0 w 6"/>
                <a:gd name="T1" fmla="*/ 6 h 6"/>
                <a:gd name="T2" fmla="*/ 6 w 6"/>
                <a:gd name="T3" fmla="*/ 0 h 6"/>
                <a:gd name="T4" fmla="*/ 0 w 6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1" name="Freeform 150"/>
            <p:cNvSpPr>
              <a:spLocks/>
            </p:cNvSpPr>
            <p:nvPr/>
          </p:nvSpPr>
          <p:spPr bwMode="auto">
            <a:xfrm>
              <a:off x="3222627" y="4040982"/>
              <a:ext cx="542925" cy="561976"/>
            </a:xfrm>
            <a:custGeom>
              <a:avLst/>
              <a:gdLst>
                <a:gd name="T0" fmla="*/ 264 w 342"/>
                <a:gd name="T1" fmla="*/ 276 h 354"/>
                <a:gd name="T2" fmla="*/ 246 w 342"/>
                <a:gd name="T3" fmla="*/ 252 h 354"/>
                <a:gd name="T4" fmla="*/ 228 w 342"/>
                <a:gd name="T5" fmla="*/ 252 h 354"/>
                <a:gd name="T6" fmla="*/ 216 w 342"/>
                <a:gd name="T7" fmla="*/ 240 h 354"/>
                <a:gd name="T8" fmla="*/ 204 w 342"/>
                <a:gd name="T9" fmla="*/ 234 h 354"/>
                <a:gd name="T10" fmla="*/ 192 w 342"/>
                <a:gd name="T11" fmla="*/ 252 h 354"/>
                <a:gd name="T12" fmla="*/ 180 w 342"/>
                <a:gd name="T13" fmla="*/ 264 h 354"/>
                <a:gd name="T14" fmla="*/ 168 w 342"/>
                <a:gd name="T15" fmla="*/ 282 h 354"/>
                <a:gd name="T16" fmla="*/ 186 w 342"/>
                <a:gd name="T17" fmla="*/ 312 h 354"/>
                <a:gd name="T18" fmla="*/ 168 w 342"/>
                <a:gd name="T19" fmla="*/ 318 h 354"/>
                <a:gd name="T20" fmla="*/ 120 w 342"/>
                <a:gd name="T21" fmla="*/ 342 h 354"/>
                <a:gd name="T22" fmla="*/ 54 w 342"/>
                <a:gd name="T23" fmla="*/ 354 h 354"/>
                <a:gd name="T24" fmla="*/ 48 w 342"/>
                <a:gd name="T25" fmla="*/ 324 h 354"/>
                <a:gd name="T26" fmla="*/ 36 w 342"/>
                <a:gd name="T27" fmla="*/ 300 h 354"/>
                <a:gd name="T28" fmla="*/ 6 w 342"/>
                <a:gd name="T29" fmla="*/ 282 h 354"/>
                <a:gd name="T30" fmla="*/ 6 w 342"/>
                <a:gd name="T31" fmla="*/ 264 h 354"/>
                <a:gd name="T32" fmla="*/ 18 w 342"/>
                <a:gd name="T33" fmla="*/ 234 h 354"/>
                <a:gd name="T34" fmla="*/ 54 w 342"/>
                <a:gd name="T35" fmla="*/ 198 h 354"/>
                <a:gd name="T36" fmla="*/ 102 w 342"/>
                <a:gd name="T37" fmla="*/ 162 h 354"/>
                <a:gd name="T38" fmla="*/ 126 w 342"/>
                <a:gd name="T39" fmla="*/ 180 h 354"/>
                <a:gd name="T40" fmla="*/ 180 w 342"/>
                <a:gd name="T41" fmla="*/ 120 h 354"/>
                <a:gd name="T42" fmla="*/ 150 w 342"/>
                <a:gd name="T43" fmla="*/ 120 h 354"/>
                <a:gd name="T44" fmla="*/ 108 w 342"/>
                <a:gd name="T45" fmla="*/ 120 h 354"/>
                <a:gd name="T46" fmla="*/ 96 w 342"/>
                <a:gd name="T47" fmla="*/ 108 h 354"/>
                <a:gd name="T48" fmla="*/ 66 w 342"/>
                <a:gd name="T49" fmla="*/ 90 h 354"/>
                <a:gd name="T50" fmla="*/ 72 w 342"/>
                <a:gd name="T51" fmla="*/ 42 h 354"/>
                <a:gd name="T52" fmla="*/ 114 w 342"/>
                <a:gd name="T53" fmla="*/ 42 h 354"/>
                <a:gd name="T54" fmla="*/ 96 w 342"/>
                <a:gd name="T55" fmla="*/ 60 h 354"/>
                <a:gd name="T56" fmla="*/ 96 w 342"/>
                <a:gd name="T57" fmla="*/ 60 h 354"/>
                <a:gd name="T58" fmla="*/ 108 w 342"/>
                <a:gd name="T59" fmla="*/ 72 h 354"/>
                <a:gd name="T60" fmla="*/ 114 w 342"/>
                <a:gd name="T61" fmla="*/ 90 h 354"/>
                <a:gd name="T62" fmla="*/ 126 w 342"/>
                <a:gd name="T63" fmla="*/ 72 h 354"/>
                <a:gd name="T64" fmla="*/ 132 w 342"/>
                <a:gd name="T65" fmla="*/ 60 h 354"/>
                <a:gd name="T66" fmla="*/ 180 w 342"/>
                <a:gd name="T67" fmla="*/ 72 h 354"/>
                <a:gd name="T68" fmla="*/ 198 w 342"/>
                <a:gd name="T69" fmla="*/ 72 h 354"/>
                <a:gd name="T70" fmla="*/ 210 w 342"/>
                <a:gd name="T71" fmla="*/ 42 h 354"/>
                <a:gd name="T72" fmla="*/ 210 w 342"/>
                <a:gd name="T73" fmla="*/ 30 h 354"/>
                <a:gd name="T74" fmla="*/ 234 w 342"/>
                <a:gd name="T75" fmla="*/ 0 h 354"/>
                <a:gd name="T76" fmla="*/ 258 w 342"/>
                <a:gd name="T77" fmla="*/ 36 h 354"/>
                <a:gd name="T78" fmla="*/ 312 w 342"/>
                <a:gd name="T79" fmla="*/ 54 h 354"/>
                <a:gd name="T80" fmla="*/ 342 w 342"/>
                <a:gd name="T81" fmla="*/ 108 h 354"/>
                <a:gd name="T82" fmla="*/ 330 w 342"/>
                <a:gd name="T83" fmla="*/ 120 h 354"/>
                <a:gd name="T84" fmla="*/ 324 w 342"/>
                <a:gd name="T85" fmla="*/ 150 h 354"/>
                <a:gd name="T86" fmla="*/ 294 w 342"/>
                <a:gd name="T87" fmla="*/ 162 h 354"/>
                <a:gd name="T88" fmla="*/ 276 w 342"/>
                <a:gd name="T89" fmla="*/ 174 h 354"/>
                <a:gd name="T90" fmla="*/ 264 w 342"/>
                <a:gd name="T91" fmla="*/ 198 h 354"/>
                <a:gd name="T92" fmla="*/ 300 w 342"/>
                <a:gd name="T93" fmla="*/ 228 h 354"/>
                <a:gd name="T94" fmla="*/ 306 w 342"/>
                <a:gd name="T95" fmla="*/ 252 h 354"/>
                <a:gd name="T96" fmla="*/ 300 w 342"/>
                <a:gd name="T97" fmla="*/ 276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42" h="354">
                  <a:moveTo>
                    <a:pt x="300" y="276"/>
                  </a:moveTo>
                  <a:lnTo>
                    <a:pt x="270" y="264"/>
                  </a:lnTo>
                  <a:lnTo>
                    <a:pt x="264" y="276"/>
                  </a:lnTo>
                  <a:lnTo>
                    <a:pt x="258" y="276"/>
                  </a:lnTo>
                  <a:lnTo>
                    <a:pt x="252" y="258"/>
                  </a:lnTo>
                  <a:lnTo>
                    <a:pt x="246" y="252"/>
                  </a:lnTo>
                  <a:lnTo>
                    <a:pt x="240" y="258"/>
                  </a:lnTo>
                  <a:lnTo>
                    <a:pt x="240" y="252"/>
                  </a:lnTo>
                  <a:lnTo>
                    <a:pt x="228" y="252"/>
                  </a:lnTo>
                  <a:lnTo>
                    <a:pt x="222" y="240"/>
                  </a:lnTo>
                  <a:lnTo>
                    <a:pt x="222" y="246"/>
                  </a:lnTo>
                  <a:lnTo>
                    <a:pt x="216" y="240"/>
                  </a:lnTo>
                  <a:lnTo>
                    <a:pt x="216" y="234"/>
                  </a:lnTo>
                  <a:lnTo>
                    <a:pt x="210" y="228"/>
                  </a:lnTo>
                  <a:lnTo>
                    <a:pt x="204" y="234"/>
                  </a:lnTo>
                  <a:lnTo>
                    <a:pt x="198" y="234"/>
                  </a:lnTo>
                  <a:lnTo>
                    <a:pt x="192" y="234"/>
                  </a:lnTo>
                  <a:lnTo>
                    <a:pt x="192" y="252"/>
                  </a:lnTo>
                  <a:lnTo>
                    <a:pt x="186" y="252"/>
                  </a:lnTo>
                  <a:lnTo>
                    <a:pt x="174" y="252"/>
                  </a:lnTo>
                  <a:lnTo>
                    <a:pt x="180" y="264"/>
                  </a:lnTo>
                  <a:lnTo>
                    <a:pt x="192" y="276"/>
                  </a:lnTo>
                  <a:lnTo>
                    <a:pt x="174" y="276"/>
                  </a:lnTo>
                  <a:lnTo>
                    <a:pt x="168" y="282"/>
                  </a:lnTo>
                  <a:lnTo>
                    <a:pt x="174" y="294"/>
                  </a:lnTo>
                  <a:lnTo>
                    <a:pt x="186" y="300"/>
                  </a:lnTo>
                  <a:lnTo>
                    <a:pt x="186" y="312"/>
                  </a:lnTo>
                  <a:lnTo>
                    <a:pt x="198" y="324"/>
                  </a:lnTo>
                  <a:lnTo>
                    <a:pt x="192" y="336"/>
                  </a:lnTo>
                  <a:lnTo>
                    <a:pt x="168" y="318"/>
                  </a:lnTo>
                  <a:lnTo>
                    <a:pt x="150" y="300"/>
                  </a:lnTo>
                  <a:lnTo>
                    <a:pt x="114" y="318"/>
                  </a:lnTo>
                  <a:lnTo>
                    <a:pt x="120" y="342"/>
                  </a:lnTo>
                  <a:lnTo>
                    <a:pt x="108" y="348"/>
                  </a:lnTo>
                  <a:lnTo>
                    <a:pt x="90" y="354"/>
                  </a:lnTo>
                  <a:lnTo>
                    <a:pt x="54" y="354"/>
                  </a:lnTo>
                  <a:lnTo>
                    <a:pt x="30" y="336"/>
                  </a:lnTo>
                  <a:lnTo>
                    <a:pt x="30" y="330"/>
                  </a:lnTo>
                  <a:lnTo>
                    <a:pt x="48" y="324"/>
                  </a:lnTo>
                  <a:lnTo>
                    <a:pt x="60" y="312"/>
                  </a:lnTo>
                  <a:lnTo>
                    <a:pt x="42" y="300"/>
                  </a:lnTo>
                  <a:lnTo>
                    <a:pt x="36" y="300"/>
                  </a:lnTo>
                  <a:lnTo>
                    <a:pt x="18" y="282"/>
                  </a:lnTo>
                  <a:lnTo>
                    <a:pt x="12" y="294"/>
                  </a:lnTo>
                  <a:lnTo>
                    <a:pt x="6" y="282"/>
                  </a:lnTo>
                  <a:lnTo>
                    <a:pt x="6" y="270"/>
                  </a:lnTo>
                  <a:lnTo>
                    <a:pt x="0" y="270"/>
                  </a:lnTo>
                  <a:lnTo>
                    <a:pt x="6" y="264"/>
                  </a:lnTo>
                  <a:lnTo>
                    <a:pt x="12" y="264"/>
                  </a:lnTo>
                  <a:lnTo>
                    <a:pt x="6" y="252"/>
                  </a:lnTo>
                  <a:lnTo>
                    <a:pt x="18" y="234"/>
                  </a:lnTo>
                  <a:lnTo>
                    <a:pt x="36" y="228"/>
                  </a:lnTo>
                  <a:lnTo>
                    <a:pt x="42" y="210"/>
                  </a:lnTo>
                  <a:lnTo>
                    <a:pt x="54" y="198"/>
                  </a:lnTo>
                  <a:lnTo>
                    <a:pt x="54" y="192"/>
                  </a:lnTo>
                  <a:lnTo>
                    <a:pt x="84" y="168"/>
                  </a:lnTo>
                  <a:lnTo>
                    <a:pt x="102" y="162"/>
                  </a:lnTo>
                  <a:lnTo>
                    <a:pt x="114" y="156"/>
                  </a:lnTo>
                  <a:lnTo>
                    <a:pt x="120" y="168"/>
                  </a:lnTo>
                  <a:lnTo>
                    <a:pt x="126" y="180"/>
                  </a:lnTo>
                  <a:lnTo>
                    <a:pt x="138" y="168"/>
                  </a:lnTo>
                  <a:lnTo>
                    <a:pt x="132" y="156"/>
                  </a:lnTo>
                  <a:lnTo>
                    <a:pt x="180" y="120"/>
                  </a:lnTo>
                  <a:lnTo>
                    <a:pt x="168" y="120"/>
                  </a:lnTo>
                  <a:lnTo>
                    <a:pt x="162" y="114"/>
                  </a:lnTo>
                  <a:lnTo>
                    <a:pt x="150" y="120"/>
                  </a:lnTo>
                  <a:lnTo>
                    <a:pt x="138" y="120"/>
                  </a:lnTo>
                  <a:lnTo>
                    <a:pt x="132" y="126"/>
                  </a:lnTo>
                  <a:lnTo>
                    <a:pt x="108" y="120"/>
                  </a:lnTo>
                  <a:lnTo>
                    <a:pt x="102" y="120"/>
                  </a:lnTo>
                  <a:lnTo>
                    <a:pt x="96" y="120"/>
                  </a:lnTo>
                  <a:lnTo>
                    <a:pt x="96" y="108"/>
                  </a:lnTo>
                  <a:lnTo>
                    <a:pt x="84" y="102"/>
                  </a:lnTo>
                  <a:lnTo>
                    <a:pt x="66" y="108"/>
                  </a:lnTo>
                  <a:lnTo>
                    <a:pt x="66" y="90"/>
                  </a:lnTo>
                  <a:lnTo>
                    <a:pt x="66" y="84"/>
                  </a:lnTo>
                  <a:lnTo>
                    <a:pt x="60" y="48"/>
                  </a:lnTo>
                  <a:lnTo>
                    <a:pt x="72" y="42"/>
                  </a:lnTo>
                  <a:lnTo>
                    <a:pt x="78" y="18"/>
                  </a:lnTo>
                  <a:lnTo>
                    <a:pt x="90" y="18"/>
                  </a:lnTo>
                  <a:lnTo>
                    <a:pt x="114" y="42"/>
                  </a:lnTo>
                  <a:lnTo>
                    <a:pt x="114" y="48"/>
                  </a:lnTo>
                  <a:lnTo>
                    <a:pt x="102" y="48"/>
                  </a:lnTo>
                  <a:lnTo>
                    <a:pt x="96" y="60"/>
                  </a:lnTo>
                  <a:lnTo>
                    <a:pt x="96" y="72"/>
                  </a:lnTo>
                  <a:lnTo>
                    <a:pt x="102" y="72"/>
                  </a:lnTo>
                  <a:lnTo>
                    <a:pt x="96" y="60"/>
                  </a:lnTo>
                  <a:lnTo>
                    <a:pt x="102" y="54"/>
                  </a:lnTo>
                  <a:lnTo>
                    <a:pt x="114" y="60"/>
                  </a:lnTo>
                  <a:lnTo>
                    <a:pt x="108" y="72"/>
                  </a:lnTo>
                  <a:lnTo>
                    <a:pt x="114" y="78"/>
                  </a:lnTo>
                  <a:lnTo>
                    <a:pt x="108" y="84"/>
                  </a:lnTo>
                  <a:lnTo>
                    <a:pt x="114" y="90"/>
                  </a:lnTo>
                  <a:lnTo>
                    <a:pt x="132" y="90"/>
                  </a:lnTo>
                  <a:lnTo>
                    <a:pt x="132" y="78"/>
                  </a:lnTo>
                  <a:lnTo>
                    <a:pt x="126" y="72"/>
                  </a:lnTo>
                  <a:lnTo>
                    <a:pt x="126" y="66"/>
                  </a:lnTo>
                  <a:lnTo>
                    <a:pt x="132" y="66"/>
                  </a:lnTo>
                  <a:lnTo>
                    <a:pt x="132" y="60"/>
                  </a:lnTo>
                  <a:lnTo>
                    <a:pt x="150" y="66"/>
                  </a:lnTo>
                  <a:lnTo>
                    <a:pt x="150" y="72"/>
                  </a:lnTo>
                  <a:lnTo>
                    <a:pt x="180" y="72"/>
                  </a:lnTo>
                  <a:lnTo>
                    <a:pt x="180" y="66"/>
                  </a:lnTo>
                  <a:lnTo>
                    <a:pt x="186" y="66"/>
                  </a:lnTo>
                  <a:lnTo>
                    <a:pt x="198" y="72"/>
                  </a:lnTo>
                  <a:lnTo>
                    <a:pt x="204" y="60"/>
                  </a:lnTo>
                  <a:lnTo>
                    <a:pt x="198" y="54"/>
                  </a:lnTo>
                  <a:lnTo>
                    <a:pt x="210" y="42"/>
                  </a:lnTo>
                  <a:lnTo>
                    <a:pt x="204" y="36"/>
                  </a:lnTo>
                  <a:lnTo>
                    <a:pt x="210" y="36"/>
                  </a:lnTo>
                  <a:lnTo>
                    <a:pt x="210" y="30"/>
                  </a:lnTo>
                  <a:lnTo>
                    <a:pt x="222" y="24"/>
                  </a:lnTo>
                  <a:lnTo>
                    <a:pt x="216" y="6"/>
                  </a:lnTo>
                  <a:lnTo>
                    <a:pt x="234" y="0"/>
                  </a:lnTo>
                  <a:lnTo>
                    <a:pt x="246" y="18"/>
                  </a:lnTo>
                  <a:lnTo>
                    <a:pt x="240" y="24"/>
                  </a:lnTo>
                  <a:lnTo>
                    <a:pt x="258" y="36"/>
                  </a:lnTo>
                  <a:lnTo>
                    <a:pt x="288" y="54"/>
                  </a:lnTo>
                  <a:lnTo>
                    <a:pt x="300" y="66"/>
                  </a:lnTo>
                  <a:lnTo>
                    <a:pt x="312" y="54"/>
                  </a:lnTo>
                  <a:lnTo>
                    <a:pt x="330" y="72"/>
                  </a:lnTo>
                  <a:lnTo>
                    <a:pt x="336" y="90"/>
                  </a:lnTo>
                  <a:lnTo>
                    <a:pt x="342" y="108"/>
                  </a:lnTo>
                  <a:lnTo>
                    <a:pt x="330" y="114"/>
                  </a:lnTo>
                  <a:lnTo>
                    <a:pt x="342" y="120"/>
                  </a:lnTo>
                  <a:lnTo>
                    <a:pt x="330" y="120"/>
                  </a:lnTo>
                  <a:lnTo>
                    <a:pt x="336" y="132"/>
                  </a:lnTo>
                  <a:lnTo>
                    <a:pt x="336" y="144"/>
                  </a:lnTo>
                  <a:lnTo>
                    <a:pt x="324" y="150"/>
                  </a:lnTo>
                  <a:lnTo>
                    <a:pt x="330" y="156"/>
                  </a:lnTo>
                  <a:lnTo>
                    <a:pt x="312" y="156"/>
                  </a:lnTo>
                  <a:lnTo>
                    <a:pt x="294" y="162"/>
                  </a:lnTo>
                  <a:lnTo>
                    <a:pt x="294" y="180"/>
                  </a:lnTo>
                  <a:lnTo>
                    <a:pt x="288" y="180"/>
                  </a:lnTo>
                  <a:lnTo>
                    <a:pt x="276" y="174"/>
                  </a:lnTo>
                  <a:lnTo>
                    <a:pt x="270" y="186"/>
                  </a:lnTo>
                  <a:lnTo>
                    <a:pt x="276" y="192"/>
                  </a:lnTo>
                  <a:lnTo>
                    <a:pt x="264" y="198"/>
                  </a:lnTo>
                  <a:lnTo>
                    <a:pt x="270" y="204"/>
                  </a:lnTo>
                  <a:lnTo>
                    <a:pt x="288" y="210"/>
                  </a:lnTo>
                  <a:lnTo>
                    <a:pt x="300" y="228"/>
                  </a:lnTo>
                  <a:lnTo>
                    <a:pt x="312" y="228"/>
                  </a:lnTo>
                  <a:lnTo>
                    <a:pt x="312" y="246"/>
                  </a:lnTo>
                  <a:lnTo>
                    <a:pt x="306" y="252"/>
                  </a:lnTo>
                  <a:lnTo>
                    <a:pt x="294" y="264"/>
                  </a:lnTo>
                  <a:lnTo>
                    <a:pt x="300" y="264"/>
                  </a:lnTo>
                  <a:lnTo>
                    <a:pt x="300" y="27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2" name="Freeform 151"/>
            <p:cNvSpPr>
              <a:spLocks/>
            </p:cNvSpPr>
            <p:nvPr/>
          </p:nvSpPr>
          <p:spPr bwMode="auto">
            <a:xfrm>
              <a:off x="3641725" y="4155282"/>
              <a:ext cx="514350" cy="419100"/>
            </a:xfrm>
            <a:custGeom>
              <a:avLst/>
              <a:gdLst>
                <a:gd name="T0" fmla="*/ 30 w 324"/>
                <a:gd name="T1" fmla="*/ 192 h 264"/>
                <a:gd name="T2" fmla="*/ 48 w 324"/>
                <a:gd name="T3" fmla="*/ 174 h 264"/>
                <a:gd name="T4" fmla="*/ 36 w 324"/>
                <a:gd name="T5" fmla="*/ 156 h 264"/>
                <a:gd name="T6" fmla="*/ 6 w 324"/>
                <a:gd name="T7" fmla="*/ 132 h 264"/>
                <a:gd name="T8" fmla="*/ 12 w 324"/>
                <a:gd name="T9" fmla="*/ 120 h 264"/>
                <a:gd name="T10" fmla="*/ 12 w 324"/>
                <a:gd name="T11" fmla="*/ 102 h 264"/>
                <a:gd name="T12" fmla="*/ 30 w 324"/>
                <a:gd name="T13" fmla="*/ 108 h 264"/>
                <a:gd name="T14" fmla="*/ 48 w 324"/>
                <a:gd name="T15" fmla="*/ 84 h 264"/>
                <a:gd name="T16" fmla="*/ 60 w 324"/>
                <a:gd name="T17" fmla="*/ 78 h 264"/>
                <a:gd name="T18" fmla="*/ 72 w 324"/>
                <a:gd name="T19" fmla="*/ 60 h 264"/>
                <a:gd name="T20" fmla="*/ 78 w 324"/>
                <a:gd name="T21" fmla="*/ 48 h 264"/>
                <a:gd name="T22" fmla="*/ 78 w 324"/>
                <a:gd name="T23" fmla="*/ 36 h 264"/>
                <a:gd name="T24" fmla="*/ 78 w 324"/>
                <a:gd name="T25" fmla="*/ 12 h 264"/>
                <a:gd name="T26" fmla="*/ 90 w 324"/>
                <a:gd name="T27" fmla="*/ 12 h 264"/>
                <a:gd name="T28" fmla="*/ 120 w 324"/>
                <a:gd name="T29" fmla="*/ 0 h 264"/>
                <a:gd name="T30" fmla="*/ 120 w 324"/>
                <a:gd name="T31" fmla="*/ 12 h 264"/>
                <a:gd name="T32" fmla="*/ 138 w 324"/>
                <a:gd name="T33" fmla="*/ 18 h 264"/>
                <a:gd name="T34" fmla="*/ 144 w 324"/>
                <a:gd name="T35" fmla="*/ 30 h 264"/>
                <a:gd name="T36" fmla="*/ 162 w 324"/>
                <a:gd name="T37" fmla="*/ 30 h 264"/>
                <a:gd name="T38" fmla="*/ 180 w 324"/>
                <a:gd name="T39" fmla="*/ 48 h 264"/>
                <a:gd name="T40" fmla="*/ 192 w 324"/>
                <a:gd name="T41" fmla="*/ 42 h 264"/>
                <a:gd name="T42" fmla="*/ 204 w 324"/>
                <a:gd name="T43" fmla="*/ 36 h 264"/>
                <a:gd name="T44" fmla="*/ 228 w 324"/>
                <a:gd name="T45" fmla="*/ 48 h 264"/>
                <a:gd name="T46" fmla="*/ 210 w 324"/>
                <a:gd name="T47" fmla="*/ 72 h 264"/>
                <a:gd name="T48" fmla="*/ 204 w 324"/>
                <a:gd name="T49" fmla="*/ 84 h 264"/>
                <a:gd name="T50" fmla="*/ 228 w 324"/>
                <a:gd name="T51" fmla="*/ 120 h 264"/>
                <a:gd name="T52" fmla="*/ 246 w 324"/>
                <a:gd name="T53" fmla="*/ 132 h 264"/>
                <a:gd name="T54" fmla="*/ 246 w 324"/>
                <a:gd name="T55" fmla="*/ 150 h 264"/>
                <a:gd name="T56" fmla="*/ 264 w 324"/>
                <a:gd name="T57" fmla="*/ 150 h 264"/>
                <a:gd name="T58" fmla="*/ 282 w 324"/>
                <a:gd name="T59" fmla="*/ 180 h 264"/>
                <a:gd name="T60" fmla="*/ 288 w 324"/>
                <a:gd name="T61" fmla="*/ 192 h 264"/>
                <a:gd name="T62" fmla="*/ 300 w 324"/>
                <a:gd name="T63" fmla="*/ 198 h 264"/>
                <a:gd name="T64" fmla="*/ 312 w 324"/>
                <a:gd name="T65" fmla="*/ 204 h 264"/>
                <a:gd name="T66" fmla="*/ 312 w 324"/>
                <a:gd name="T67" fmla="*/ 210 h 264"/>
                <a:gd name="T68" fmla="*/ 312 w 324"/>
                <a:gd name="T69" fmla="*/ 222 h 264"/>
                <a:gd name="T70" fmla="*/ 318 w 324"/>
                <a:gd name="T71" fmla="*/ 234 h 264"/>
                <a:gd name="T72" fmla="*/ 318 w 324"/>
                <a:gd name="T73" fmla="*/ 258 h 264"/>
                <a:gd name="T74" fmla="*/ 300 w 324"/>
                <a:gd name="T75" fmla="*/ 264 h 264"/>
                <a:gd name="T76" fmla="*/ 282 w 324"/>
                <a:gd name="T77" fmla="*/ 258 h 264"/>
                <a:gd name="T78" fmla="*/ 246 w 324"/>
                <a:gd name="T79" fmla="*/ 258 h 264"/>
                <a:gd name="T80" fmla="*/ 174 w 324"/>
                <a:gd name="T81" fmla="*/ 234 h 264"/>
                <a:gd name="T82" fmla="*/ 162 w 324"/>
                <a:gd name="T83" fmla="*/ 228 h 264"/>
                <a:gd name="T84" fmla="*/ 150 w 324"/>
                <a:gd name="T85" fmla="*/ 228 h 264"/>
                <a:gd name="T86" fmla="*/ 126 w 324"/>
                <a:gd name="T87" fmla="*/ 240 h 264"/>
                <a:gd name="T88" fmla="*/ 102 w 324"/>
                <a:gd name="T89" fmla="*/ 228 h 264"/>
                <a:gd name="T90" fmla="*/ 72 w 324"/>
                <a:gd name="T91" fmla="*/ 222 h 264"/>
                <a:gd name="T92" fmla="*/ 60 w 324"/>
                <a:gd name="T93" fmla="*/ 216 h 264"/>
                <a:gd name="T94" fmla="*/ 36 w 324"/>
                <a:gd name="T95" fmla="*/ 192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24" h="264">
                  <a:moveTo>
                    <a:pt x="36" y="192"/>
                  </a:moveTo>
                  <a:lnTo>
                    <a:pt x="30" y="192"/>
                  </a:lnTo>
                  <a:lnTo>
                    <a:pt x="42" y="180"/>
                  </a:lnTo>
                  <a:lnTo>
                    <a:pt x="48" y="174"/>
                  </a:lnTo>
                  <a:lnTo>
                    <a:pt x="48" y="156"/>
                  </a:lnTo>
                  <a:lnTo>
                    <a:pt x="36" y="156"/>
                  </a:lnTo>
                  <a:lnTo>
                    <a:pt x="24" y="138"/>
                  </a:lnTo>
                  <a:lnTo>
                    <a:pt x="6" y="132"/>
                  </a:lnTo>
                  <a:lnTo>
                    <a:pt x="0" y="126"/>
                  </a:lnTo>
                  <a:lnTo>
                    <a:pt x="12" y="120"/>
                  </a:lnTo>
                  <a:lnTo>
                    <a:pt x="6" y="114"/>
                  </a:lnTo>
                  <a:lnTo>
                    <a:pt x="12" y="102"/>
                  </a:lnTo>
                  <a:lnTo>
                    <a:pt x="24" y="108"/>
                  </a:lnTo>
                  <a:lnTo>
                    <a:pt x="30" y="108"/>
                  </a:lnTo>
                  <a:lnTo>
                    <a:pt x="30" y="90"/>
                  </a:lnTo>
                  <a:lnTo>
                    <a:pt x="48" y="84"/>
                  </a:lnTo>
                  <a:lnTo>
                    <a:pt x="66" y="84"/>
                  </a:lnTo>
                  <a:lnTo>
                    <a:pt x="60" y="78"/>
                  </a:lnTo>
                  <a:lnTo>
                    <a:pt x="72" y="72"/>
                  </a:lnTo>
                  <a:lnTo>
                    <a:pt x="72" y="60"/>
                  </a:lnTo>
                  <a:lnTo>
                    <a:pt x="66" y="48"/>
                  </a:lnTo>
                  <a:lnTo>
                    <a:pt x="78" y="48"/>
                  </a:lnTo>
                  <a:lnTo>
                    <a:pt x="66" y="42"/>
                  </a:lnTo>
                  <a:lnTo>
                    <a:pt x="78" y="36"/>
                  </a:lnTo>
                  <a:lnTo>
                    <a:pt x="72" y="18"/>
                  </a:lnTo>
                  <a:lnTo>
                    <a:pt x="78" y="12"/>
                  </a:lnTo>
                  <a:lnTo>
                    <a:pt x="84" y="6"/>
                  </a:lnTo>
                  <a:lnTo>
                    <a:pt x="90" y="12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114" y="6"/>
                  </a:lnTo>
                  <a:lnTo>
                    <a:pt x="120" y="12"/>
                  </a:lnTo>
                  <a:lnTo>
                    <a:pt x="132" y="6"/>
                  </a:lnTo>
                  <a:lnTo>
                    <a:pt x="138" y="18"/>
                  </a:lnTo>
                  <a:lnTo>
                    <a:pt x="144" y="18"/>
                  </a:lnTo>
                  <a:lnTo>
                    <a:pt x="144" y="30"/>
                  </a:lnTo>
                  <a:lnTo>
                    <a:pt x="156" y="24"/>
                  </a:lnTo>
                  <a:lnTo>
                    <a:pt x="162" y="30"/>
                  </a:lnTo>
                  <a:lnTo>
                    <a:pt x="156" y="36"/>
                  </a:lnTo>
                  <a:lnTo>
                    <a:pt x="180" y="48"/>
                  </a:lnTo>
                  <a:lnTo>
                    <a:pt x="186" y="36"/>
                  </a:lnTo>
                  <a:lnTo>
                    <a:pt x="192" y="42"/>
                  </a:lnTo>
                  <a:lnTo>
                    <a:pt x="198" y="30"/>
                  </a:lnTo>
                  <a:lnTo>
                    <a:pt x="204" y="36"/>
                  </a:lnTo>
                  <a:lnTo>
                    <a:pt x="204" y="30"/>
                  </a:lnTo>
                  <a:lnTo>
                    <a:pt x="228" y="48"/>
                  </a:lnTo>
                  <a:lnTo>
                    <a:pt x="210" y="66"/>
                  </a:lnTo>
                  <a:lnTo>
                    <a:pt x="210" y="72"/>
                  </a:lnTo>
                  <a:lnTo>
                    <a:pt x="216" y="78"/>
                  </a:lnTo>
                  <a:lnTo>
                    <a:pt x="204" y="84"/>
                  </a:lnTo>
                  <a:lnTo>
                    <a:pt x="228" y="102"/>
                  </a:lnTo>
                  <a:lnTo>
                    <a:pt x="228" y="120"/>
                  </a:lnTo>
                  <a:lnTo>
                    <a:pt x="234" y="132"/>
                  </a:lnTo>
                  <a:lnTo>
                    <a:pt x="246" y="132"/>
                  </a:lnTo>
                  <a:lnTo>
                    <a:pt x="252" y="138"/>
                  </a:lnTo>
                  <a:lnTo>
                    <a:pt x="246" y="150"/>
                  </a:lnTo>
                  <a:lnTo>
                    <a:pt x="264" y="144"/>
                  </a:lnTo>
                  <a:lnTo>
                    <a:pt x="264" y="150"/>
                  </a:lnTo>
                  <a:lnTo>
                    <a:pt x="288" y="168"/>
                  </a:lnTo>
                  <a:lnTo>
                    <a:pt x="282" y="180"/>
                  </a:lnTo>
                  <a:lnTo>
                    <a:pt x="282" y="186"/>
                  </a:lnTo>
                  <a:lnTo>
                    <a:pt x="288" y="192"/>
                  </a:lnTo>
                  <a:lnTo>
                    <a:pt x="294" y="192"/>
                  </a:lnTo>
                  <a:lnTo>
                    <a:pt x="300" y="198"/>
                  </a:lnTo>
                  <a:lnTo>
                    <a:pt x="306" y="210"/>
                  </a:lnTo>
                  <a:lnTo>
                    <a:pt x="312" y="204"/>
                  </a:lnTo>
                  <a:lnTo>
                    <a:pt x="318" y="204"/>
                  </a:lnTo>
                  <a:lnTo>
                    <a:pt x="312" y="210"/>
                  </a:lnTo>
                  <a:lnTo>
                    <a:pt x="312" y="216"/>
                  </a:lnTo>
                  <a:lnTo>
                    <a:pt x="312" y="222"/>
                  </a:lnTo>
                  <a:lnTo>
                    <a:pt x="312" y="234"/>
                  </a:lnTo>
                  <a:lnTo>
                    <a:pt x="318" y="234"/>
                  </a:lnTo>
                  <a:lnTo>
                    <a:pt x="324" y="252"/>
                  </a:lnTo>
                  <a:lnTo>
                    <a:pt x="318" y="258"/>
                  </a:lnTo>
                  <a:lnTo>
                    <a:pt x="306" y="252"/>
                  </a:lnTo>
                  <a:lnTo>
                    <a:pt x="300" y="264"/>
                  </a:lnTo>
                  <a:lnTo>
                    <a:pt x="288" y="264"/>
                  </a:lnTo>
                  <a:lnTo>
                    <a:pt x="282" y="258"/>
                  </a:lnTo>
                  <a:lnTo>
                    <a:pt x="276" y="264"/>
                  </a:lnTo>
                  <a:lnTo>
                    <a:pt x="246" y="258"/>
                  </a:lnTo>
                  <a:lnTo>
                    <a:pt x="180" y="240"/>
                  </a:lnTo>
                  <a:lnTo>
                    <a:pt x="174" y="234"/>
                  </a:lnTo>
                  <a:lnTo>
                    <a:pt x="168" y="234"/>
                  </a:lnTo>
                  <a:lnTo>
                    <a:pt x="162" y="228"/>
                  </a:lnTo>
                  <a:lnTo>
                    <a:pt x="156" y="228"/>
                  </a:lnTo>
                  <a:lnTo>
                    <a:pt x="150" y="228"/>
                  </a:lnTo>
                  <a:lnTo>
                    <a:pt x="138" y="234"/>
                  </a:lnTo>
                  <a:lnTo>
                    <a:pt x="126" y="240"/>
                  </a:lnTo>
                  <a:lnTo>
                    <a:pt x="126" y="228"/>
                  </a:lnTo>
                  <a:lnTo>
                    <a:pt x="102" y="228"/>
                  </a:lnTo>
                  <a:lnTo>
                    <a:pt x="78" y="222"/>
                  </a:lnTo>
                  <a:lnTo>
                    <a:pt x="72" y="222"/>
                  </a:lnTo>
                  <a:lnTo>
                    <a:pt x="66" y="210"/>
                  </a:lnTo>
                  <a:lnTo>
                    <a:pt x="60" y="216"/>
                  </a:lnTo>
                  <a:lnTo>
                    <a:pt x="36" y="204"/>
                  </a:lnTo>
                  <a:lnTo>
                    <a:pt x="36" y="19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3" name="Freeform 152"/>
            <p:cNvSpPr>
              <a:spLocks/>
            </p:cNvSpPr>
            <p:nvPr/>
          </p:nvSpPr>
          <p:spPr bwMode="auto">
            <a:xfrm>
              <a:off x="4603750" y="4526757"/>
              <a:ext cx="763588" cy="668338"/>
            </a:xfrm>
            <a:custGeom>
              <a:avLst/>
              <a:gdLst>
                <a:gd name="T0" fmla="*/ 12 w 481"/>
                <a:gd name="T1" fmla="*/ 222 h 421"/>
                <a:gd name="T2" fmla="*/ 18 w 481"/>
                <a:gd name="T3" fmla="*/ 210 h 421"/>
                <a:gd name="T4" fmla="*/ 12 w 481"/>
                <a:gd name="T5" fmla="*/ 144 h 421"/>
                <a:gd name="T6" fmla="*/ 24 w 481"/>
                <a:gd name="T7" fmla="*/ 132 h 421"/>
                <a:gd name="T8" fmla="*/ 24 w 481"/>
                <a:gd name="T9" fmla="*/ 120 h 421"/>
                <a:gd name="T10" fmla="*/ 30 w 481"/>
                <a:gd name="T11" fmla="*/ 108 h 421"/>
                <a:gd name="T12" fmla="*/ 48 w 481"/>
                <a:gd name="T13" fmla="*/ 90 h 421"/>
                <a:gd name="T14" fmla="*/ 84 w 481"/>
                <a:gd name="T15" fmla="*/ 96 h 421"/>
                <a:gd name="T16" fmla="*/ 84 w 481"/>
                <a:gd name="T17" fmla="*/ 78 h 421"/>
                <a:gd name="T18" fmla="*/ 102 w 481"/>
                <a:gd name="T19" fmla="*/ 48 h 421"/>
                <a:gd name="T20" fmla="*/ 114 w 481"/>
                <a:gd name="T21" fmla="*/ 42 h 421"/>
                <a:gd name="T22" fmla="*/ 168 w 481"/>
                <a:gd name="T23" fmla="*/ 24 h 421"/>
                <a:gd name="T24" fmla="*/ 228 w 481"/>
                <a:gd name="T25" fmla="*/ 54 h 421"/>
                <a:gd name="T26" fmla="*/ 288 w 481"/>
                <a:gd name="T27" fmla="*/ 132 h 421"/>
                <a:gd name="T28" fmla="*/ 342 w 481"/>
                <a:gd name="T29" fmla="*/ 168 h 421"/>
                <a:gd name="T30" fmla="*/ 421 w 481"/>
                <a:gd name="T31" fmla="*/ 162 h 421"/>
                <a:gd name="T32" fmla="*/ 427 w 481"/>
                <a:gd name="T33" fmla="*/ 174 h 421"/>
                <a:gd name="T34" fmla="*/ 421 w 481"/>
                <a:gd name="T35" fmla="*/ 192 h 421"/>
                <a:gd name="T36" fmla="*/ 409 w 481"/>
                <a:gd name="T37" fmla="*/ 234 h 421"/>
                <a:gd name="T38" fmla="*/ 445 w 481"/>
                <a:gd name="T39" fmla="*/ 216 h 421"/>
                <a:gd name="T40" fmla="*/ 463 w 481"/>
                <a:gd name="T41" fmla="*/ 222 h 421"/>
                <a:gd name="T42" fmla="*/ 481 w 481"/>
                <a:gd name="T43" fmla="*/ 277 h 421"/>
                <a:gd name="T44" fmla="*/ 475 w 481"/>
                <a:gd name="T45" fmla="*/ 337 h 421"/>
                <a:gd name="T46" fmla="*/ 475 w 481"/>
                <a:gd name="T47" fmla="*/ 349 h 421"/>
                <a:gd name="T48" fmla="*/ 475 w 481"/>
                <a:gd name="T49" fmla="*/ 367 h 421"/>
                <a:gd name="T50" fmla="*/ 433 w 481"/>
                <a:gd name="T51" fmla="*/ 379 h 421"/>
                <a:gd name="T52" fmla="*/ 409 w 481"/>
                <a:gd name="T53" fmla="*/ 379 h 421"/>
                <a:gd name="T54" fmla="*/ 379 w 481"/>
                <a:gd name="T55" fmla="*/ 379 h 421"/>
                <a:gd name="T56" fmla="*/ 336 w 481"/>
                <a:gd name="T57" fmla="*/ 409 h 421"/>
                <a:gd name="T58" fmla="*/ 312 w 481"/>
                <a:gd name="T59" fmla="*/ 403 h 421"/>
                <a:gd name="T60" fmla="*/ 294 w 481"/>
                <a:gd name="T61" fmla="*/ 379 h 421"/>
                <a:gd name="T62" fmla="*/ 270 w 481"/>
                <a:gd name="T63" fmla="*/ 343 h 421"/>
                <a:gd name="T64" fmla="*/ 258 w 481"/>
                <a:gd name="T65" fmla="*/ 331 h 421"/>
                <a:gd name="T66" fmla="*/ 222 w 481"/>
                <a:gd name="T67" fmla="*/ 337 h 421"/>
                <a:gd name="T68" fmla="*/ 204 w 481"/>
                <a:gd name="T69" fmla="*/ 349 h 421"/>
                <a:gd name="T70" fmla="*/ 168 w 481"/>
                <a:gd name="T71" fmla="*/ 355 h 421"/>
                <a:gd name="T72" fmla="*/ 126 w 481"/>
                <a:gd name="T73" fmla="*/ 361 h 421"/>
                <a:gd name="T74" fmla="*/ 108 w 481"/>
                <a:gd name="T75" fmla="*/ 343 h 421"/>
                <a:gd name="T76" fmla="*/ 96 w 481"/>
                <a:gd name="T77" fmla="*/ 355 h 421"/>
                <a:gd name="T78" fmla="*/ 54 w 481"/>
                <a:gd name="T79" fmla="*/ 277 h 421"/>
                <a:gd name="T80" fmla="*/ 84 w 481"/>
                <a:gd name="T81" fmla="*/ 253 h 421"/>
                <a:gd name="T82" fmla="*/ 48 w 481"/>
                <a:gd name="T83" fmla="*/ 246 h 421"/>
                <a:gd name="T84" fmla="*/ 0 w 481"/>
                <a:gd name="T85" fmla="*/ 259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81" h="421">
                  <a:moveTo>
                    <a:pt x="0" y="253"/>
                  </a:moveTo>
                  <a:lnTo>
                    <a:pt x="12" y="222"/>
                  </a:lnTo>
                  <a:lnTo>
                    <a:pt x="18" y="222"/>
                  </a:lnTo>
                  <a:lnTo>
                    <a:pt x="18" y="210"/>
                  </a:lnTo>
                  <a:lnTo>
                    <a:pt x="6" y="186"/>
                  </a:lnTo>
                  <a:lnTo>
                    <a:pt x="12" y="144"/>
                  </a:lnTo>
                  <a:lnTo>
                    <a:pt x="6" y="138"/>
                  </a:lnTo>
                  <a:lnTo>
                    <a:pt x="24" y="132"/>
                  </a:lnTo>
                  <a:lnTo>
                    <a:pt x="18" y="126"/>
                  </a:lnTo>
                  <a:lnTo>
                    <a:pt x="24" y="120"/>
                  </a:lnTo>
                  <a:lnTo>
                    <a:pt x="24" y="108"/>
                  </a:lnTo>
                  <a:lnTo>
                    <a:pt x="30" y="108"/>
                  </a:lnTo>
                  <a:lnTo>
                    <a:pt x="36" y="102"/>
                  </a:lnTo>
                  <a:lnTo>
                    <a:pt x="48" y="90"/>
                  </a:lnTo>
                  <a:lnTo>
                    <a:pt x="78" y="90"/>
                  </a:lnTo>
                  <a:lnTo>
                    <a:pt x="84" y="96"/>
                  </a:lnTo>
                  <a:lnTo>
                    <a:pt x="90" y="90"/>
                  </a:lnTo>
                  <a:lnTo>
                    <a:pt x="84" y="78"/>
                  </a:lnTo>
                  <a:lnTo>
                    <a:pt x="84" y="60"/>
                  </a:lnTo>
                  <a:lnTo>
                    <a:pt x="102" y="48"/>
                  </a:lnTo>
                  <a:lnTo>
                    <a:pt x="102" y="54"/>
                  </a:lnTo>
                  <a:lnTo>
                    <a:pt x="114" y="42"/>
                  </a:lnTo>
                  <a:lnTo>
                    <a:pt x="120" y="0"/>
                  </a:lnTo>
                  <a:lnTo>
                    <a:pt x="168" y="24"/>
                  </a:lnTo>
                  <a:lnTo>
                    <a:pt x="222" y="42"/>
                  </a:lnTo>
                  <a:lnTo>
                    <a:pt x="228" y="54"/>
                  </a:lnTo>
                  <a:lnTo>
                    <a:pt x="270" y="78"/>
                  </a:lnTo>
                  <a:lnTo>
                    <a:pt x="288" y="132"/>
                  </a:lnTo>
                  <a:lnTo>
                    <a:pt x="336" y="138"/>
                  </a:lnTo>
                  <a:lnTo>
                    <a:pt x="342" y="168"/>
                  </a:lnTo>
                  <a:lnTo>
                    <a:pt x="409" y="168"/>
                  </a:lnTo>
                  <a:lnTo>
                    <a:pt x="421" y="162"/>
                  </a:lnTo>
                  <a:lnTo>
                    <a:pt x="427" y="162"/>
                  </a:lnTo>
                  <a:lnTo>
                    <a:pt x="427" y="174"/>
                  </a:lnTo>
                  <a:lnTo>
                    <a:pt x="415" y="186"/>
                  </a:lnTo>
                  <a:lnTo>
                    <a:pt x="421" y="192"/>
                  </a:lnTo>
                  <a:lnTo>
                    <a:pt x="421" y="228"/>
                  </a:lnTo>
                  <a:lnTo>
                    <a:pt x="409" y="234"/>
                  </a:lnTo>
                  <a:lnTo>
                    <a:pt x="427" y="240"/>
                  </a:lnTo>
                  <a:lnTo>
                    <a:pt x="445" y="216"/>
                  </a:lnTo>
                  <a:lnTo>
                    <a:pt x="463" y="216"/>
                  </a:lnTo>
                  <a:lnTo>
                    <a:pt x="463" y="222"/>
                  </a:lnTo>
                  <a:lnTo>
                    <a:pt x="475" y="216"/>
                  </a:lnTo>
                  <a:lnTo>
                    <a:pt x="481" y="277"/>
                  </a:lnTo>
                  <a:lnTo>
                    <a:pt x="475" y="319"/>
                  </a:lnTo>
                  <a:lnTo>
                    <a:pt x="475" y="337"/>
                  </a:lnTo>
                  <a:lnTo>
                    <a:pt x="469" y="337"/>
                  </a:lnTo>
                  <a:lnTo>
                    <a:pt x="475" y="349"/>
                  </a:lnTo>
                  <a:lnTo>
                    <a:pt x="469" y="349"/>
                  </a:lnTo>
                  <a:lnTo>
                    <a:pt x="475" y="367"/>
                  </a:lnTo>
                  <a:lnTo>
                    <a:pt x="433" y="391"/>
                  </a:lnTo>
                  <a:lnTo>
                    <a:pt x="433" y="379"/>
                  </a:lnTo>
                  <a:lnTo>
                    <a:pt x="409" y="385"/>
                  </a:lnTo>
                  <a:lnTo>
                    <a:pt x="409" y="379"/>
                  </a:lnTo>
                  <a:lnTo>
                    <a:pt x="379" y="391"/>
                  </a:lnTo>
                  <a:lnTo>
                    <a:pt x="379" y="379"/>
                  </a:lnTo>
                  <a:lnTo>
                    <a:pt x="372" y="379"/>
                  </a:lnTo>
                  <a:lnTo>
                    <a:pt x="336" y="409"/>
                  </a:lnTo>
                  <a:lnTo>
                    <a:pt x="318" y="421"/>
                  </a:lnTo>
                  <a:lnTo>
                    <a:pt x="312" y="403"/>
                  </a:lnTo>
                  <a:lnTo>
                    <a:pt x="294" y="391"/>
                  </a:lnTo>
                  <a:lnTo>
                    <a:pt x="294" y="379"/>
                  </a:lnTo>
                  <a:lnTo>
                    <a:pt x="300" y="373"/>
                  </a:lnTo>
                  <a:lnTo>
                    <a:pt x="270" y="343"/>
                  </a:lnTo>
                  <a:lnTo>
                    <a:pt x="264" y="319"/>
                  </a:lnTo>
                  <a:lnTo>
                    <a:pt x="258" y="331"/>
                  </a:lnTo>
                  <a:lnTo>
                    <a:pt x="234" y="337"/>
                  </a:lnTo>
                  <a:lnTo>
                    <a:pt x="222" y="337"/>
                  </a:lnTo>
                  <a:lnTo>
                    <a:pt x="222" y="331"/>
                  </a:lnTo>
                  <a:lnTo>
                    <a:pt x="204" y="349"/>
                  </a:lnTo>
                  <a:lnTo>
                    <a:pt x="180" y="361"/>
                  </a:lnTo>
                  <a:lnTo>
                    <a:pt x="168" y="355"/>
                  </a:lnTo>
                  <a:lnTo>
                    <a:pt x="132" y="349"/>
                  </a:lnTo>
                  <a:lnTo>
                    <a:pt x="126" y="361"/>
                  </a:lnTo>
                  <a:lnTo>
                    <a:pt x="108" y="355"/>
                  </a:lnTo>
                  <a:lnTo>
                    <a:pt x="108" y="343"/>
                  </a:lnTo>
                  <a:lnTo>
                    <a:pt x="96" y="343"/>
                  </a:lnTo>
                  <a:lnTo>
                    <a:pt x="96" y="355"/>
                  </a:lnTo>
                  <a:lnTo>
                    <a:pt x="54" y="289"/>
                  </a:lnTo>
                  <a:lnTo>
                    <a:pt x="54" y="277"/>
                  </a:lnTo>
                  <a:lnTo>
                    <a:pt x="78" y="265"/>
                  </a:lnTo>
                  <a:lnTo>
                    <a:pt x="84" y="253"/>
                  </a:lnTo>
                  <a:lnTo>
                    <a:pt x="66" y="259"/>
                  </a:lnTo>
                  <a:lnTo>
                    <a:pt x="48" y="246"/>
                  </a:lnTo>
                  <a:lnTo>
                    <a:pt x="18" y="259"/>
                  </a:lnTo>
                  <a:lnTo>
                    <a:pt x="0" y="259"/>
                  </a:lnTo>
                  <a:lnTo>
                    <a:pt x="0" y="253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4" name="Freeform 153"/>
            <p:cNvSpPr>
              <a:spLocks/>
            </p:cNvSpPr>
            <p:nvPr/>
          </p:nvSpPr>
          <p:spPr bwMode="auto">
            <a:xfrm>
              <a:off x="4270375" y="4212433"/>
              <a:ext cx="533400" cy="773113"/>
            </a:xfrm>
            <a:custGeom>
              <a:avLst/>
              <a:gdLst>
                <a:gd name="T0" fmla="*/ 150 w 336"/>
                <a:gd name="T1" fmla="*/ 42 h 487"/>
                <a:gd name="T2" fmla="*/ 216 w 336"/>
                <a:gd name="T3" fmla="*/ 78 h 487"/>
                <a:gd name="T4" fmla="*/ 276 w 336"/>
                <a:gd name="T5" fmla="*/ 90 h 487"/>
                <a:gd name="T6" fmla="*/ 336 w 336"/>
                <a:gd name="T7" fmla="*/ 84 h 487"/>
                <a:gd name="T8" fmla="*/ 312 w 336"/>
                <a:gd name="T9" fmla="*/ 108 h 487"/>
                <a:gd name="T10" fmla="*/ 330 w 336"/>
                <a:gd name="T11" fmla="*/ 198 h 487"/>
                <a:gd name="T12" fmla="*/ 312 w 336"/>
                <a:gd name="T13" fmla="*/ 246 h 487"/>
                <a:gd name="T14" fmla="*/ 300 w 336"/>
                <a:gd name="T15" fmla="*/ 288 h 487"/>
                <a:gd name="T16" fmla="*/ 258 w 336"/>
                <a:gd name="T17" fmla="*/ 288 h 487"/>
                <a:gd name="T18" fmla="*/ 234 w 336"/>
                <a:gd name="T19" fmla="*/ 306 h 487"/>
                <a:gd name="T20" fmla="*/ 234 w 336"/>
                <a:gd name="T21" fmla="*/ 330 h 487"/>
                <a:gd name="T22" fmla="*/ 216 w 336"/>
                <a:gd name="T23" fmla="*/ 384 h 487"/>
                <a:gd name="T24" fmla="*/ 222 w 336"/>
                <a:gd name="T25" fmla="*/ 420 h 487"/>
                <a:gd name="T26" fmla="*/ 204 w 336"/>
                <a:gd name="T27" fmla="*/ 463 h 487"/>
                <a:gd name="T28" fmla="*/ 180 w 336"/>
                <a:gd name="T29" fmla="*/ 469 h 487"/>
                <a:gd name="T30" fmla="*/ 150 w 336"/>
                <a:gd name="T31" fmla="*/ 475 h 487"/>
                <a:gd name="T32" fmla="*/ 138 w 336"/>
                <a:gd name="T33" fmla="*/ 487 h 487"/>
                <a:gd name="T34" fmla="*/ 120 w 336"/>
                <a:gd name="T35" fmla="*/ 475 h 487"/>
                <a:gd name="T36" fmla="*/ 108 w 336"/>
                <a:gd name="T37" fmla="*/ 469 h 487"/>
                <a:gd name="T38" fmla="*/ 84 w 336"/>
                <a:gd name="T39" fmla="*/ 469 h 487"/>
                <a:gd name="T40" fmla="*/ 84 w 336"/>
                <a:gd name="T41" fmla="*/ 451 h 487"/>
                <a:gd name="T42" fmla="*/ 102 w 336"/>
                <a:gd name="T43" fmla="*/ 438 h 487"/>
                <a:gd name="T44" fmla="*/ 126 w 336"/>
                <a:gd name="T45" fmla="*/ 426 h 487"/>
                <a:gd name="T46" fmla="*/ 108 w 336"/>
                <a:gd name="T47" fmla="*/ 426 h 487"/>
                <a:gd name="T48" fmla="*/ 90 w 336"/>
                <a:gd name="T49" fmla="*/ 414 h 487"/>
                <a:gd name="T50" fmla="*/ 78 w 336"/>
                <a:gd name="T51" fmla="*/ 402 h 487"/>
                <a:gd name="T52" fmla="*/ 72 w 336"/>
                <a:gd name="T53" fmla="*/ 408 h 487"/>
                <a:gd name="T54" fmla="*/ 60 w 336"/>
                <a:gd name="T55" fmla="*/ 414 h 487"/>
                <a:gd name="T56" fmla="*/ 60 w 336"/>
                <a:gd name="T57" fmla="*/ 390 h 487"/>
                <a:gd name="T58" fmla="*/ 60 w 336"/>
                <a:gd name="T59" fmla="*/ 378 h 487"/>
                <a:gd name="T60" fmla="*/ 54 w 336"/>
                <a:gd name="T61" fmla="*/ 378 h 487"/>
                <a:gd name="T62" fmla="*/ 36 w 336"/>
                <a:gd name="T63" fmla="*/ 372 h 487"/>
                <a:gd name="T64" fmla="*/ 18 w 336"/>
                <a:gd name="T65" fmla="*/ 366 h 487"/>
                <a:gd name="T66" fmla="*/ 6 w 336"/>
                <a:gd name="T67" fmla="*/ 354 h 487"/>
                <a:gd name="T68" fmla="*/ 18 w 336"/>
                <a:gd name="T69" fmla="*/ 342 h 487"/>
                <a:gd name="T70" fmla="*/ 24 w 336"/>
                <a:gd name="T71" fmla="*/ 306 h 487"/>
                <a:gd name="T72" fmla="*/ 30 w 336"/>
                <a:gd name="T73" fmla="*/ 264 h 487"/>
                <a:gd name="T74" fmla="*/ 12 w 336"/>
                <a:gd name="T75" fmla="*/ 246 h 487"/>
                <a:gd name="T76" fmla="*/ 30 w 336"/>
                <a:gd name="T77" fmla="*/ 240 h 487"/>
                <a:gd name="T78" fmla="*/ 36 w 336"/>
                <a:gd name="T79" fmla="*/ 222 h 487"/>
                <a:gd name="T80" fmla="*/ 24 w 336"/>
                <a:gd name="T81" fmla="*/ 210 h 487"/>
                <a:gd name="T82" fmla="*/ 54 w 336"/>
                <a:gd name="T83" fmla="*/ 204 h 487"/>
                <a:gd name="T84" fmla="*/ 60 w 336"/>
                <a:gd name="T85" fmla="*/ 186 h 487"/>
                <a:gd name="T86" fmla="*/ 72 w 336"/>
                <a:gd name="T87" fmla="*/ 168 h 487"/>
                <a:gd name="T88" fmla="*/ 78 w 336"/>
                <a:gd name="T89" fmla="*/ 168 h 487"/>
                <a:gd name="T90" fmla="*/ 96 w 336"/>
                <a:gd name="T91" fmla="*/ 162 h 487"/>
                <a:gd name="T92" fmla="*/ 120 w 336"/>
                <a:gd name="T93" fmla="*/ 138 h 487"/>
                <a:gd name="T94" fmla="*/ 108 w 336"/>
                <a:gd name="T95" fmla="*/ 108 h 487"/>
                <a:gd name="T96" fmla="*/ 102 w 336"/>
                <a:gd name="T97" fmla="*/ 90 h 487"/>
                <a:gd name="T98" fmla="*/ 90 w 336"/>
                <a:gd name="T99" fmla="*/ 96 h 487"/>
                <a:gd name="T100" fmla="*/ 90 w 336"/>
                <a:gd name="T101" fmla="*/ 78 h 487"/>
                <a:gd name="T102" fmla="*/ 102 w 336"/>
                <a:gd name="T103" fmla="*/ 60 h 487"/>
                <a:gd name="T104" fmla="*/ 114 w 336"/>
                <a:gd name="T105" fmla="*/ 24 h 487"/>
                <a:gd name="T106" fmla="*/ 156 w 336"/>
                <a:gd name="T107" fmla="*/ 0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36" h="487">
                  <a:moveTo>
                    <a:pt x="156" y="30"/>
                  </a:moveTo>
                  <a:lnTo>
                    <a:pt x="150" y="36"/>
                  </a:lnTo>
                  <a:lnTo>
                    <a:pt x="150" y="42"/>
                  </a:lnTo>
                  <a:lnTo>
                    <a:pt x="174" y="48"/>
                  </a:lnTo>
                  <a:lnTo>
                    <a:pt x="180" y="60"/>
                  </a:lnTo>
                  <a:lnTo>
                    <a:pt x="216" y="78"/>
                  </a:lnTo>
                  <a:lnTo>
                    <a:pt x="228" y="72"/>
                  </a:lnTo>
                  <a:lnTo>
                    <a:pt x="240" y="72"/>
                  </a:lnTo>
                  <a:lnTo>
                    <a:pt x="276" y="90"/>
                  </a:lnTo>
                  <a:lnTo>
                    <a:pt x="306" y="78"/>
                  </a:lnTo>
                  <a:lnTo>
                    <a:pt x="330" y="72"/>
                  </a:lnTo>
                  <a:lnTo>
                    <a:pt x="336" y="84"/>
                  </a:lnTo>
                  <a:lnTo>
                    <a:pt x="318" y="90"/>
                  </a:lnTo>
                  <a:lnTo>
                    <a:pt x="324" y="102"/>
                  </a:lnTo>
                  <a:lnTo>
                    <a:pt x="312" y="108"/>
                  </a:lnTo>
                  <a:lnTo>
                    <a:pt x="324" y="132"/>
                  </a:lnTo>
                  <a:lnTo>
                    <a:pt x="318" y="156"/>
                  </a:lnTo>
                  <a:lnTo>
                    <a:pt x="330" y="198"/>
                  </a:lnTo>
                  <a:lnTo>
                    <a:pt x="324" y="240"/>
                  </a:lnTo>
                  <a:lnTo>
                    <a:pt x="312" y="252"/>
                  </a:lnTo>
                  <a:lnTo>
                    <a:pt x="312" y="246"/>
                  </a:lnTo>
                  <a:lnTo>
                    <a:pt x="294" y="258"/>
                  </a:lnTo>
                  <a:lnTo>
                    <a:pt x="294" y="276"/>
                  </a:lnTo>
                  <a:lnTo>
                    <a:pt x="300" y="288"/>
                  </a:lnTo>
                  <a:lnTo>
                    <a:pt x="294" y="294"/>
                  </a:lnTo>
                  <a:lnTo>
                    <a:pt x="288" y="288"/>
                  </a:lnTo>
                  <a:lnTo>
                    <a:pt x="258" y="288"/>
                  </a:lnTo>
                  <a:lnTo>
                    <a:pt x="246" y="300"/>
                  </a:lnTo>
                  <a:lnTo>
                    <a:pt x="240" y="306"/>
                  </a:lnTo>
                  <a:lnTo>
                    <a:pt x="234" y="306"/>
                  </a:lnTo>
                  <a:lnTo>
                    <a:pt x="234" y="318"/>
                  </a:lnTo>
                  <a:lnTo>
                    <a:pt x="228" y="324"/>
                  </a:lnTo>
                  <a:lnTo>
                    <a:pt x="234" y="330"/>
                  </a:lnTo>
                  <a:lnTo>
                    <a:pt x="216" y="336"/>
                  </a:lnTo>
                  <a:lnTo>
                    <a:pt x="222" y="342"/>
                  </a:lnTo>
                  <a:lnTo>
                    <a:pt x="216" y="384"/>
                  </a:lnTo>
                  <a:lnTo>
                    <a:pt x="228" y="408"/>
                  </a:lnTo>
                  <a:lnTo>
                    <a:pt x="228" y="420"/>
                  </a:lnTo>
                  <a:lnTo>
                    <a:pt x="222" y="420"/>
                  </a:lnTo>
                  <a:lnTo>
                    <a:pt x="210" y="451"/>
                  </a:lnTo>
                  <a:lnTo>
                    <a:pt x="210" y="457"/>
                  </a:lnTo>
                  <a:lnTo>
                    <a:pt x="204" y="463"/>
                  </a:lnTo>
                  <a:lnTo>
                    <a:pt x="198" y="469"/>
                  </a:lnTo>
                  <a:lnTo>
                    <a:pt x="192" y="469"/>
                  </a:lnTo>
                  <a:lnTo>
                    <a:pt x="180" y="469"/>
                  </a:lnTo>
                  <a:lnTo>
                    <a:pt x="174" y="469"/>
                  </a:lnTo>
                  <a:lnTo>
                    <a:pt x="162" y="469"/>
                  </a:lnTo>
                  <a:lnTo>
                    <a:pt x="150" y="475"/>
                  </a:lnTo>
                  <a:lnTo>
                    <a:pt x="144" y="475"/>
                  </a:lnTo>
                  <a:lnTo>
                    <a:pt x="144" y="481"/>
                  </a:lnTo>
                  <a:lnTo>
                    <a:pt x="138" y="487"/>
                  </a:lnTo>
                  <a:lnTo>
                    <a:pt x="132" y="481"/>
                  </a:lnTo>
                  <a:lnTo>
                    <a:pt x="126" y="475"/>
                  </a:lnTo>
                  <a:lnTo>
                    <a:pt x="120" y="475"/>
                  </a:lnTo>
                  <a:lnTo>
                    <a:pt x="120" y="469"/>
                  </a:lnTo>
                  <a:lnTo>
                    <a:pt x="114" y="463"/>
                  </a:lnTo>
                  <a:lnTo>
                    <a:pt x="108" y="469"/>
                  </a:lnTo>
                  <a:lnTo>
                    <a:pt x="102" y="463"/>
                  </a:lnTo>
                  <a:lnTo>
                    <a:pt x="96" y="469"/>
                  </a:lnTo>
                  <a:lnTo>
                    <a:pt x="84" y="469"/>
                  </a:lnTo>
                  <a:lnTo>
                    <a:pt x="90" y="457"/>
                  </a:lnTo>
                  <a:lnTo>
                    <a:pt x="84" y="457"/>
                  </a:lnTo>
                  <a:lnTo>
                    <a:pt x="84" y="451"/>
                  </a:lnTo>
                  <a:lnTo>
                    <a:pt x="90" y="444"/>
                  </a:lnTo>
                  <a:lnTo>
                    <a:pt x="96" y="438"/>
                  </a:lnTo>
                  <a:lnTo>
                    <a:pt x="102" y="438"/>
                  </a:lnTo>
                  <a:lnTo>
                    <a:pt x="108" y="438"/>
                  </a:lnTo>
                  <a:lnTo>
                    <a:pt x="114" y="438"/>
                  </a:lnTo>
                  <a:lnTo>
                    <a:pt x="126" y="426"/>
                  </a:lnTo>
                  <a:lnTo>
                    <a:pt x="126" y="420"/>
                  </a:lnTo>
                  <a:lnTo>
                    <a:pt x="120" y="426"/>
                  </a:lnTo>
                  <a:lnTo>
                    <a:pt x="108" y="426"/>
                  </a:lnTo>
                  <a:lnTo>
                    <a:pt x="102" y="426"/>
                  </a:lnTo>
                  <a:lnTo>
                    <a:pt x="96" y="420"/>
                  </a:lnTo>
                  <a:lnTo>
                    <a:pt x="90" y="414"/>
                  </a:lnTo>
                  <a:lnTo>
                    <a:pt x="84" y="408"/>
                  </a:lnTo>
                  <a:lnTo>
                    <a:pt x="84" y="402"/>
                  </a:lnTo>
                  <a:lnTo>
                    <a:pt x="78" y="402"/>
                  </a:lnTo>
                  <a:lnTo>
                    <a:pt x="72" y="402"/>
                  </a:lnTo>
                  <a:lnTo>
                    <a:pt x="66" y="402"/>
                  </a:lnTo>
                  <a:lnTo>
                    <a:pt x="72" y="408"/>
                  </a:lnTo>
                  <a:lnTo>
                    <a:pt x="72" y="414"/>
                  </a:lnTo>
                  <a:lnTo>
                    <a:pt x="66" y="414"/>
                  </a:lnTo>
                  <a:lnTo>
                    <a:pt x="60" y="414"/>
                  </a:lnTo>
                  <a:lnTo>
                    <a:pt x="54" y="408"/>
                  </a:lnTo>
                  <a:lnTo>
                    <a:pt x="60" y="396"/>
                  </a:lnTo>
                  <a:lnTo>
                    <a:pt x="60" y="390"/>
                  </a:lnTo>
                  <a:lnTo>
                    <a:pt x="66" y="390"/>
                  </a:lnTo>
                  <a:lnTo>
                    <a:pt x="60" y="384"/>
                  </a:lnTo>
                  <a:lnTo>
                    <a:pt x="60" y="378"/>
                  </a:lnTo>
                  <a:lnTo>
                    <a:pt x="60" y="366"/>
                  </a:lnTo>
                  <a:lnTo>
                    <a:pt x="54" y="366"/>
                  </a:lnTo>
                  <a:lnTo>
                    <a:pt x="54" y="378"/>
                  </a:lnTo>
                  <a:lnTo>
                    <a:pt x="48" y="384"/>
                  </a:lnTo>
                  <a:lnTo>
                    <a:pt x="42" y="372"/>
                  </a:lnTo>
                  <a:lnTo>
                    <a:pt x="36" y="372"/>
                  </a:lnTo>
                  <a:lnTo>
                    <a:pt x="30" y="378"/>
                  </a:lnTo>
                  <a:lnTo>
                    <a:pt x="24" y="372"/>
                  </a:lnTo>
                  <a:lnTo>
                    <a:pt x="18" y="366"/>
                  </a:lnTo>
                  <a:lnTo>
                    <a:pt x="12" y="366"/>
                  </a:lnTo>
                  <a:lnTo>
                    <a:pt x="0" y="366"/>
                  </a:lnTo>
                  <a:lnTo>
                    <a:pt x="6" y="354"/>
                  </a:lnTo>
                  <a:lnTo>
                    <a:pt x="6" y="348"/>
                  </a:lnTo>
                  <a:lnTo>
                    <a:pt x="12" y="348"/>
                  </a:lnTo>
                  <a:lnTo>
                    <a:pt x="18" y="342"/>
                  </a:lnTo>
                  <a:lnTo>
                    <a:pt x="18" y="336"/>
                  </a:lnTo>
                  <a:lnTo>
                    <a:pt x="30" y="324"/>
                  </a:lnTo>
                  <a:lnTo>
                    <a:pt x="24" y="306"/>
                  </a:lnTo>
                  <a:lnTo>
                    <a:pt x="24" y="294"/>
                  </a:lnTo>
                  <a:lnTo>
                    <a:pt x="30" y="282"/>
                  </a:lnTo>
                  <a:lnTo>
                    <a:pt x="30" y="264"/>
                  </a:lnTo>
                  <a:lnTo>
                    <a:pt x="18" y="258"/>
                  </a:lnTo>
                  <a:lnTo>
                    <a:pt x="6" y="264"/>
                  </a:lnTo>
                  <a:lnTo>
                    <a:pt x="12" y="246"/>
                  </a:lnTo>
                  <a:lnTo>
                    <a:pt x="18" y="240"/>
                  </a:lnTo>
                  <a:lnTo>
                    <a:pt x="24" y="246"/>
                  </a:lnTo>
                  <a:lnTo>
                    <a:pt x="30" y="240"/>
                  </a:lnTo>
                  <a:lnTo>
                    <a:pt x="24" y="228"/>
                  </a:lnTo>
                  <a:lnTo>
                    <a:pt x="30" y="222"/>
                  </a:lnTo>
                  <a:lnTo>
                    <a:pt x="36" y="222"/>
                  </a:lnTo>
                  <a:lnTo>
                    <a:pt x="42" y="216"/>
                  </a:lnTo>
                  <a:lnTo>
                    <a:pt x="30" y="216"/>
                  </a:lnTo>
                  <a:lnTo>
                    <a:pt x="24" y="210"/>
                  </a:lnTo>
                  <a:lnTo>
                    <a:pt x="30" y="210"/>
                  </a:lnTo>
                  <a:lnTo>
                    <a:pt x="48" y="210"/>
                  </a:lnTo>
                  <a:lnTo>
                    <a:pt x="54" y="204"/>
                  </a:lnTo>
                  <a:lnTo>
                    <a:pt x="60" y="198"/>
                  </a:lnTo>
                  <a:lnTo>
                    <a:pt x="54" y="198"/>
                  </a:lnTo>
                  <a:lnTo>
                    <a:pt x="60" y="186"/>
                  </a:lnTo>
                  <a:lnTo>
                    <a:pt x="60" y="180"/>
                  </a:lnTo>
                  <a:lnTo>
                    <a:pt x="72" y="180"/>
                  </a:lnTo>
                  <a:lnTo>
                    <a:pt x="72" y="168"/>
                  </a:lnTo>
                  <a:lnTo>
                    <a:pt x="66" y="168"/>
                  </a:lnTo>
                  <a:lnTo>
                    <a:pt x="72" y="168"/>
                  </a:lnTo>
                  <a:lnTo>
                    <a:pt x="78" y="168"/>
                  </a:lnTo>
                  <a:lnTo>
                    <a:pt x="84" y="162"/>
                  </a:lnTo>
                  <a:lnTo>
                    <a:pt x="84" y="156"/>
                  </a:lnTo>
                  <a:lnTo>
                    <a:pt x="96" y="162"/>
                  </a:lnTo>
                  <a:lnTo>
                    <a:pt x="108" y="162"/>
                  </a:lnTo>
                  <a:lnTo>
                    <a:pt x="120" y="156"/>
                  </a:lnTo>
                  <a:lnTo>
                    <a:pt x="120" y="138"/>
                  </a:lnTo>
                  <a:lnTo>
                    <a:pt x="114" y="126"/>
                  </a:lnTo>
                  <a:lnTo>
                    <a:pt x="114" y="114"/>
                  </a:lnTo>
                  <a:lnTo>
                    <a:pt x="108" y="108"/>
                  </a:lnTo>
                  <a:lnTo>
                    <a:pt x="114" y="96"/>
                  </a:lnTo>
                  <a:lnTo>
                    <a:pt x="108" y="96"/>
                  </a:lnTo>
                  <a:lnTo>
                    <a:pt x="102" y="90"/>
                  </a:lnTo>
                  <a:lnTo>
                    <a:pt x="96" y="96"/>
                  </a:lnTo>
                  <a:lnTo>
                    <a:pt x="90" y="108"/>
                  </a:lnTo>
                  <a:lnTo>
                    <a:pt x="90" y="96"/>
                  </a:lnTo>
                  <a:lnTo>
                    <a:pt x="84" y="90"/>
                  </a:lnTo>
                  <a:lnTo>
                    <a:pt x="84" y="84"/>
                  </a:lnTo>
                  <a:lnTo>
                    <a:pt x="90" y="78"/>
                  </a:lnTo>
                  <a:lnTo>
                    <a:pt x="102" y="78"/>
                  </a:lnTo>
                  <a:lnTo>
                    <a:pt x="108" y="72"/>
                  </a:lnTo>
                  <a:lnTo>
                    <a:pt x="102" y="60"/>
                  </a:lnTo>
                  <a:lnTo>
                    <a:pt x="102" y="54"/>
                  </a:lnTo>
                  <a:lnTo>
                    <a:pt x="102" y="42"/>
                  </a:lnTo>
                  <a:lnTo>
                    <a:pt x="114" y="24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6" y="0"/>
                  </a:lnTo>
                  <a:lnTo>
                    <a:pt x="162" y="12"/>
                  </a:lnTo>
                  <a:lnTo>
                    <a:pt x="156" y="3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5" name="Freeform 154"/>
            <p:cNvSpPr>
              <a:spLocks/>
            </p:cNvSpPr>
            <p:nvPr/>
          </p:nvSpPr>
          <p:spPr bwMode="auto">
            <a:xfrm>
              <a:off x="2640013" y="3906044"/>
              <a:ext cx="725488" cy="896938"/>
            </a:xfrm>
            <a:custGeom>
              <a:avLst/>
              <a:gdLst>
                <a:gd name="T0" fmla="*/ 421 w 457"/>
                <a:gd name="T1" fmla="*/ 445 h 565"/>
                <a:gd name="T2" fmla="*/ 421 w 457"/>
                <a:gd name="T3" fmla="*/ 469 h 565"/>
                <a:gd name="T4" fmla="*/ 451 w 457"/>
                <a:gd name="T5" fmla="*/ 535 h 565"/>
                <a:gd name="T6" fmla="*/ 439 w 457"/>
                <a:gd name="T7" fmla="*/ 559 h 565"/>
                <a:gd name="T8" fmla="*/ 385 w 457"/>
                <a:gd name="T9" fmla="*/ 553 h 565"/>
                <a:gd name="T10" fmla="*/ 361 w 457"/>
                <a:gd name="T11" fmla="*/ 517 h 565"/>
                <a:gd name="T12" fmla="*/ 324 w 457"/>
                <a:gd name="T13" fmla="*/ 529 h 565"/>
                <a:gd name="T14" fmla="*/ 306 w 457"/>
                <a:gd name="T15" fmla="*/ 499 h 565"/>
                <a:gd name="T16" fmla="*/ 294 w 457"/>
                <a:gd name="T17" fmla="*/ 463 h 565"/>
                <a:gd name="T18" fmla="*/ 300 w 457"/>
                <a:gd name="T19" fmla="*/ 439 h 565"/>
                <a:gd name="T20" fmla="*/ 258 w 457"/>
                <a:gd name="T21" fmla="*/ 433 h 565"/>
                <a:gd name="T22" fmla="*/ 240 w 457"/>
                <a:gd name="T23" fmla="*/ 421 h 565"/>
                <a:gd name="T24" fmla="*/ 228 w 457"/>
                <a:gd name="T25" fmla="*/ 397 h 565"/>
                <a:gd name="T26" fmla="*/ 204 w 457"/>
                <a:gd name="T27" fmla="*/ 385 h 565"/>
                <a:gd name="T28" fmla="*/ 180 w 457"/>
                <a:gd name="T29" fmla="*/ 391 h 565"/>
                <a:gd name="T30" fmla="*/ 138 w 457"/>
                <a:gd name="T31" fmla="*/ 391 h 565"/>
                <a:gd name="T32" fmla="*/ 132 w 457"/>
                <a:gd name="T33" fmla="*/ 361 h 565"/>
                <a:gd name="T34" fmla="*/ 126 w 457"/>
                <a:gd name="T35" fmla="*/ 319 h 565"/>
                <a:gd name="T36" fmla="*/ 108 w 457"/>
                <a:gd name="T37" fmla="*/ 349 h 565"/>
                <a:gd name="T38" fmla="*/ 90 w 457"/>
                <a:gd name="T39" fmla="*/ 337 h 565"/>
                <a:gd name="T40" fmla="*/ 102 w 457"/>
                <a:gd name="T41" fmla="*/ 289 h 565"/>
                <a:gd name="T42" fmla="*/ 90 w 457"/>
                <a:gd name="T43" fmla="*/ 247 h 565"/>
                <a:gd name="T44" fmla="*/ 60 w 457"/>
                <a:gd name="T45" fmla="*/ 199 h 565"/>
                <a:gd name="T46" fmla="*/ 18 w 457"/>
                <a:gd name="T47" fmla="*/ 187 h 565"/>
                <a:gd name="T48" fmla="*/ 6 w 457"/>
                <a:gd name="T49" fmla="*/ 169 h 565"/>
                <a:gd name="T50" fmla="*/ 0 w 457"/>
                <a:gd name="T51" fmla="*/ 145 h 565"/>
                <a:gd name="T52" fmla="*/ 36 w 457"/>
                <a:gd name="T53" fmla="*/ 133 h 565"/>
                <a:gd name="T54" fmla="*/ 54 w 457"/>
                <a:gd name="T55" fmla="*/ 115 h 565"/>
                <a:gd name="T56" fmla="*/ 78 w 457"/>
                <a:gd name="T57" fmla="*/ 97 h 565"/>
                <a:gd name="T58" fmla="*/ 90 w 457"/>
                <a:gd name="T59" fmla="*/ 97 h 565"/>
                <a:gd name="T60" fmla="*/ 126 w 457"/>
                <a:gd name="T61" fmla="*/ 79 h 565"/>
                <a:gd name="T62" fmla="*/ 144 w 457"/>
                <a:gd name="T63" fmla="*/ 67 h 565"/>
                <a:gd name="T64" fmla="*/ 150 w 457"/>
                <a:gd name="T65" fmla="*/ 61 h 565"/>
                <a:gd name="T66" fmla="*/ 180 w 457"/>
                <a:gd name="T67" fmla="*/ 43 h 565"/>
                <a:gd name="T68" fmla="*/ 210 w 457"/>
                <a:gd name="T69" fmla="*/ 0 h 565"/>
                <a:gd name="T70" fmla="*/ 228 w 457"/>
                <a:gd name="T71" fmla="*/ 31 h 565"/>
                <a:gd name="T72" fmla="*/ 210 w 457"/>
                <a:gd name="T73" fmla="*/ 55 h 565"/>
                <a:gd name="T74" fmla="*/ 246 w 457"/>
                <a:gd name="T75" fmla="*/ 61 h 565"/>
                <a:gd name="T76" fmla="*/ 240 w 457"/>
                <a:gd name="T77" fmla="*/ 121 h 565"/>
                <a:gd name="T78" fmla="*/ 240 w 457"/>
                <a:gd name="T79" fmla="*/ 139 h 565"/>
                <a:gd name="T80" fmla="*/ 252 w 457"/>
                <a:gd name="T81" fmla="*/ 163 h 565"/>
                <a:gd name="T82" fmla="*/ 258 w 457"/>
                <a:gd name="T83" fmla="*/ 211 h 565"/>
                <a:gd name="T84" fmla="*/ 240 w 457"/>
                <a:gd name="T85" fmla="*/ 217 h 565"/>
                <a:gd name="T86" fmla="*/ 234 w 457"/>
                <a:gd name="T87" fmla="*/ 253 h 565"/>
                <a:gd name="T88" fmla="*/ 246 w 457"/>
                <a:gd name="T89" fmla="*/ 265 h 565"/>
                <a:gd name="T90" fmla="*/ 270 w 457"/>
                <a:gd name="T91" fmla="*/ 247 h 565"/>
                <a:gd name="T92" fmla="*/ 276 w 457"/>
                <a:gd name="T93" fmla="*/ 271 h 565"/>
                <a:gd name="T94" fmla="*/ 270 w 457"/>
                <a:gd name="T95" fmla="*/ 289 h 565"/>
                <a:gd name="T96" fmla="*/ 252 w 457"/>
                <a:gd name="T97" fmla="*/ 295 h 565"/>
                <a:gd name="T98" fmla="*/ 270 w 457"/>
                <a:gd name="T99" fmla="*/ 307 h 565"/>
                <a:gd name="T100" fmla="*/ 246 w 457"/>
                <a:gd name="T101" fmla="*/ 349 h 565"/>
                <a:gd name="T102" fmla="*/ 264 w 457"/>
                <a:gd name="T103" fmla="*/ 337 h 565"/>
                <a:gd name="T104" fmla="*/ 264 w 457"/>
                <a:gd name="T105" fmla="*/ 361 h 565"/>
                <a:gd name="T106" fmla="*/ 288 w 457"/>
                <a:gd name="T107" fmla="*/ 367 h 565"/>
                <a:gd name="T108" fmla="*/ 312 w 457"/>
                <a:gd name="T109" fmla="*/ 385 h 565"/>
                <a:gd name="T110" fmla="*/ 349 w 457"/>
                <a:gd name="T111" fmla="*/ 379 h 565"/>
                <a:gd name="T112" fmla="*/ 373 w 457"/>
                <a:gd name="T113" fmla="*/ 367 h 565"/>
                <a:gd name="T114" fmla="*/ 403 w 457"/>
                <a:gd name="T115" fmla="*/ 385 h 565"/>
                <a:gd name="T116" fmla="*/ 415 w 457"/>
                <a:gd name="T117" fmla="*/ 409 h 565"/>
                <a:gd name="T118" fmla="*/ 415 w 457"/>
                <a:gd name="T119" fmla="*/ 439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57" h="565">
                  <a:moveTo>
                    <a:pt x="415" y="439"/>
                  </a:moveTo>
                  <a:lnTo>
                    <a:pt x="415" y="445"/>
                  </a:lnTo>
                  <a:lnTo>
                    <a:pt x="421" y="445"/>
                  </a:lnTo>
                  <a:lnTo>
                    <a:pt x="421" y="457"/>
                  </a:lnTo>
                  <a:lnTo>
                    <a:pt x="427" y="463"/>
                  </a:lnTo>
                  <a:lnTo>
                    <a:pt x="421" y="469"/>
                  </a:lnTo>
                  <a:lnTo>
                    <a:pt x="445" y="511"/>
                  </a:lnTo>
                  <a:lnTo>
                    <a:pt x="457" y="535"/>
                  </a:lnTo>
                  <a:lnTo>
                    <a:pt x="451" y="535"/>
                  </a:lnTo>
                  <a:lnTo>
                    <a:pt x="439" y="547"/>
                  </a:lnTo>
                  <a:lnTo>
                    <a:pt x="433" y="553"/>
                  </a:lnTo>
                  <a:lnTo>
                    <a:pt x="439" y="559"/>
                  </a:lnTo>
                  <a:lnTo>
                    <a:pt x="421" y="565"/>
                  </a:lnTo>
                  <a:lnTo>
                    <a:pt x="409" y="565"/>
                  </a:lnTo>
                  <a:lnTo>
                    <a:pt x="385" y="553"/>
                  </a:lnTo>
                  <a:lnTo>
                    <a:pt x="367" y="541"/>
                  </a:lnTo>
                  <a:lnTo>
                    <a:pt x="361" y="529"/>
                  </a:lnTo>
                  <a:lnTo>
                    <a:pt x="361" y="517"/>
                  </a:lnTo>
                  <a:lnTo>
                    <a:pt x="349" y="523"/>
                  </a:lnTo>
                  <a:lnTo>
                    <a:pt x="330" y="535"/>
                  </a:lnTo>
                  <a:lnTo>
                    <a:pt x="324" y="529"/>
                  </a:lnTo>
                  <a:lnTo>
                    <a:pt x="318" y="523"/>
                  </a:lnTo>
                  <a:lnTo>
                    <a:pt x="318" y="517"/>
                  </a:lnTo>
                  <a:lnTo>
                    <a:pt x="306" y="499"/>
                  </a:lnTo>
                  <a:lnTo>
                    <a:pt x="300" y="499"/>
                  </a:lnTo>
                  <a:lnTo>
                    <a:pt x="294" y="487"/>
                  </a:lnTo>
                  <a:lnTo>
                    <a:pt x="294" y="463"/>
                  </a:lnTo>
                  <a:lnTo>
                    <a:pt x="300" y="457"/>
                  </a:lnTo>
                  <a:lnTo>
                    <a:pt x="300" y="451"/>
                  </a:lnTo>
                  <a:lnTo>
                    <a:pt x="300" y="439"/>
                  </a:lnTo>
                  <a:lnTo>
                    <a:pt x="276" y="427"/>
                  </a:lnTo>
                  <a:lnTo>
                    <a:pt x="270" y="415"/>
                  </a:lnTo>
                  <a:lnTo>
                    <a:pt x="258" y="433"/>
                  </a:lnTo>
                  <a:lnTo>
                    <a:pt x="252" y="433"/>
                  </a:lnTo>
                  <a:lnTo>
                    <a:pt x="246" y="433"/>
                  </a:lnTo>
                  <a:lnTo>
                    <a:pt x="240" y="421"/>
                  </a:lnTo>
                  <a:lnTo>
                    <a:pt x="240" y="409"/>
                  </a:lnTo>
                  <a:lnTo>
                    <a:pt x="234" y="403"/>
                  </a:lnTo>
                  <a:lnTo>
                    <a:pt x="228" y="397"/>
                  </a:lnTo>
                  <a:lnTo>
                    <a:pt x="210" y="391"/>
                  </a:lnTo>
                  <a:lnTo>
                    <a:pt x="210" y="385"/>
                  </a:lnTo>
                  <a:lnTo>
                    <a:pt x="204" y="385"/>
                  </a:lnTo>
                  <a:lnTo>
                    <a:pt x="198" y="391"/>
                  </a:lnTo>
                  <a:lnTo>
                    <a:pt x="186" y="385"/>
                  </a:lnTo>
                  <a:lnTo>
                    <a:pt x="180" y="391"/>
                  </a:lnTo>
                  <a:lnTo>
                    <a:pt x="174" y="397"/>
                  </a:lnTo>
                  <a:lnTo>
                    <a:pt x="150" y="397"/>
                  </a:lnTo>
                  <a:lnTo>
                    <a:pt x="138" y="391"/>
                  </a:lnTo>
                  <a:lnTo>
                    <a:pt x="138" y="385"/>
                  </a:lnTo>
                  <a:lnTo>
                    <a:pt x="132" y="373"/>
                  </a:lnTo>
                  <a:lnTo>
                    <a:pt x="132" y="361"/>
                  </a:lnTo>
                  <a:lnTo>
                    <a:pt x="132" y="343"/>
                  </a:lnTo>
                  <a:lnTo>
                    <a:pt x="126" y="331"/>
                  </a:lnTo>
                  <a:lnTo>
                    <a:pt x="126" y="319"/>
                  </a:lnTo>
                  <a:lnTo>
                    <a:pt x="114" y="331"/>
                  </a:lnTo>
                  <a:lnTo>
                    <a:pt x="108" y="343"/>
                  </a:lnTo>
                  <a:lnTo>
                    <a:pt x="108" y="349"/>
                  </a:lnTo>
                  <a:lnTo>
                    <a:pt x="96" y="355"/>
                  </a:lnTo>
                  <a:lnTo>
                    <a:pt x="90" y="349"/>
                  </a:lnTo>
                  <a:lnTo>
                    <a:pt x="90" y="337"/>
                  </a:lnTo>
                  <a:lnTo>
                    <a:pt x="102" y="331"/>
                  </a:lnTo>
                  <a:lnTo>
                    <a:pt x="102" y="313"/>
                  </a:lnTo>
                  <a:lnTo>
                    <a:pt x="102" y="289"/>
                  </a:lnTo>
                  <a:lnTo>
                    <a:pt x="90" y="271"/>
                  </a:lnTo>
                  <a:lnTo>
                    <a:pt x="90" y="259"/>
                  </a:lnTo>
                  <a:lnTo>
                    <a:pt x="90" y="247"/>
                  </a:lnTo>
                  <a:lnTo>
                    <a:pt x="78" y="241"/>
                  </a:lnTo>
                  <a:lnTo>
                    <a:pt x="60" y="223"/>
                  </a:lnTo>
                  <a:lnTo>
                    <a:pt x="60" y="199"/>
                  </a:lnTo>
                  <a:lnTo>
                    <a:pt x="60" y="193"/>
                  </a:lnTo>
                  <a:lnTo>
                    <a:pt x="36" y="187"/>
                  </a:lnTo>
                  <a:lnTo>
                    <a:pt x="18" y="187"/>
                  </a:lnTo>
                  <a:lnTo>
                    <a:pt x="18" y="175"/>
                  </a:lnTo>
                  <a:lnTo>
                    <a:pt x="6" y="175"/>
                  </a:lnTo>
                  <a:lnTo>
                    <a:pt x="6" y="169"/>
                  </a:lnTo>
                  <a:lnTo>
                    <a:pt x="12" y="163"/>
                  </a:lnTo>
                  <a:lnTo>
                    <a:pt x="12" y="157"/>
                  </a:lnTo>
                  <a:lnTo>
                    <a:pt x="0" y="145"/>
                  </a:lnTo>
                  <a:lnTo>
                    <a:pt x="0" y="133"/>
                  </a:lnTo>
                  <a:lnTo>
                    <a:pt x="18" y="127"/>
                  </a:lnTo>
                  <a:lnTo>
                    <a:pt x="36" y="133"/>
                  </a:lnTo>
                  <a:lnTo>
                    <a:pt x="48" y="127"/>
                  </a:lnTo>
                  <a:lnTo>
                    <a:pt x="42" y="121"/>
                  </a:lnTo>
                  <a:lnTo>
                    <a:pt x="54" y="115"/>
                  </a:lnTo>
                  <a:lnTo>
                    <a:pt x="66" y="115"/>
                  </a:lnTo>
                  <a:lnTo>
                    <a:pt x="72" y="97"/>
                  </a:lnTo>
                  <a:lnTo>
                    <a:pt x="78" y="97"/>
                  </a:lnTo>
                  <a:lnTo>
                    <a:pt x="72" y="103"/>
                  </a:lnTo>
                  <a:lnTo>
                    <a:pt x="84" y="103"/>
                  </a:lnTo>
                  <a:lnTo>
                    <a:pt x="90" y="97"/>
                  </a:lnTo>
                  <a:lnTo>
                    <a:pt x="108" y="85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32" y="79"/>
                  </a:lnTo>
                  <a:lnTo>
                    <a:pt x="132" y="73"/>
                  </a:lnTo>
                  <a:lnTo>
                    <a:pt x="144" y="67"/>
                  </a:lnTo>
                  <a:lnTo>
                    <a:pt x="138" y="61"/>
                  </a:lnTo>
                  <a:lnTo>
                    <a:pt x="144" y="55"/>
                  </a:lnTo>
                  <a:lnTo>
                    <a:pt x="150" y="61"/>
                  </a:lnTo>
                  <a:lnTo>
                    <a:pt x="162" y="49"/>
                  </a:lnTo>
                  <a:lnTo>
                    <a:pt x="168" y="43"/>
                  </a:lnTo>
                  <a:lnTo>
                    <a:pt x="180" y="43"/>
                  </a:lnTo>
                  <a:lnTo>
                    <a:pt x="192" y="37"/>
                  </a:lnTo>
                  <a:lnTo>
                    <a:pt x="192" y="19"/>
                  </a:lnTo>
                  <a:lnTo>
                    <a:pt x="210" y="0"/>
                  </a:lnTo>
                  <a:lnTo>
                    <a:pt x="216" y="7"/>
                  </a:lnTo>
                  <a:lnTo>
                    <a:pt x="222" y="31"/>
                  </a:lnTo>
                  <a:lnTo>
                    <a:pt x="228" y="31"/>
                  </a:lnTo>
                  <a:lnTo>
                    <a:pt x="228" y="43"/>
                  </a:lnTo>
                  <a:lnTo>
                    <a:pt x="216" y="43"/>
                  </a:lnTo>
                  <a:lnTo>
                    <a:pt x="210" y="55"/>
                  </a:lnTo>
                  <a:lnTo>
                    <a:pt x="222" y="55"/>
                  </a:lnTo>
                  <a:lnTo>
                    <a:pt x="222" y="73"/>
                  </a:lnTo>
                  <a:lnTo>
                    <a:pt x="246" y="61"/>
                  </a:lnTo>
                  <a:lnTo>
                    <a:pt x="234" y="109"/>
                  </a:lnTo>
                  <a:lnTo>
                    <a:pt x="240" y="109"/>
                  </a:lnTo>
                  <a:lnTo>
                    <a:pt x="240" y="121"/>
                  </a:lnTo>
                  <a:lnTo>
                    <a:pt x="234" y="127"/>
                  </a:lnTo>
                  <a:lnTo>
                    <a:pt x="234" y="139"/>
                  </a:lnTo>
                  <a:lnTo>
                    <a:pt x="240" y="139"/>
                  </a:lnTo>
                  <a:lnTo>
                    <a:pt x="246" y="151"/>
                  </a:lnTo>
                  <a:lnTo>
                    <a:pt x="246" y="163"/>
                  </a:lnTo>
                  <a:lnTo>
                    <a:pt x="252" y="163"/>
                  </a:lnTo>
                  <a:lnTo>
                    <a:pt x="252" y="181"/>
                  </a:lnTo>
                  <a:lnTo>
                    <a:pt x="246" y="205"/>
                  </a:lnTo>
                  <a:lnTo>
                    <a:pt x="258" y="211"/>
                  </a:lnTo>
                  <a:lnTo>
                    <a:pt x="252" y="217"/>
                  </a:lnTo>
                  <a:lnTo>
                    <a:pt x="252" y="223"/>
                  </a:lnTo>
                  <a:lnTo>
                    <a:pt x="240" y="217"/>
                  </a:lnTo>
                  <a:lnTo>
                    <a:pt x="240" y="229"/>
                  </a:lnTo>
                  <a:lnTo>
                    <a:pt x="246" y="235"/>
                  </a:lnTo>
                  <a:lnTo>
                    <a:pt x="234" y="253"/>
                  </a:lnTo>
                  <a:lnTo>
                    <a:pt x="234" y="259"/>
                  </a:lnTo>
                  <a:lnTo>
                    <a:pt x="240" y="253"/>
                  </a:lnTo>
                  <a:lnTo>
                    <a:pt x="246" y="265"/>
                  </a:lnTo>
                  <a:lnTo>
                    <a:pt x="264" y="253"/>
                  </a:lnTo>
                  <a:lnTo>
                    <a:pt x="270" y="253"/>
                  </a:lnTo>
                  <a:lnTo>
                    <a:pt x="270" y="247"/>
                  </a:lnTo>
                  <a:lnTo>
                    <a:pt x="276" y="259"/>
                  </a:lnTo>
                  <a:lnTo>
                    <a:pt x="282" y="265"/>
                  </a:lnTo>
                  <a:lnTo>
                    <a:pt x="276" y="271"/>
                  </a:lnTo>
                  <a:lnTo>
                    <a:pt x="276" y="277"/>
                  </a:lnTo>
                  <a:lnTo>
                    <a:pt x="282" y="271"/>
                  </a:lnTo>
                  <a:lnTo>
                    <a:pt x="270" y="289"/>
                  </a:lnTo>
                  <a:lnTo>
                    <a:pt x="264" y="289"/>
                  </a:lnTo>
                  <a:lnTo>
                    <a:pt x="252" y="289"/>
                  </a:lnTo>
                  <a:lnTo>
                    <a:pt x="252" y="295"/>
                  </a:lnTo>
                  <a:lnTo>
                    <a:pt x="258" y="295"/>
                  </a:lnTo>
                  <a:lnTo>
                    <a:pt x="264" y="301"/>
                  </a:lnTo>
                  <a:lnTo>
                    <a:pt x="270" y="307"/>
                  </a:lnTo>
                  <a:lnTo>
                    <a:pt x="258" y="319"/>
                  </a:lnTo>
                  <a:lnTo>
                    <a:pt x="252" y="331"/>
                  </a:lnTo>
                  <a:lnTo>
                    <a:pt x="246" y="349"/>
                  </a:lnTo>
                  <a:lnTo>
                    <a:pt x="258" y="343"/>
                  </a:lnTo>
                  <a:lnTo>
                    <a:pt x="258" y="337"/>
                  </a:lnTo>
                  <a:lnTo>
                    <a:pt x="264" y="337"/>
                  </a:lnTo>
                  <a:lnTo>
                    <a:pt x="264" y="349"/>
                  </a:lnTo>
                  <a:lnTo>
                    <a:pt x="270" y="355"/>
                  </a:lnTo>
                  <a:lnTo>
                    <a:pt x="264" y="361"/>
                  </a:lnTo>
                  <a:lnTo>
                    <a:pt x="276" y="367"/>
                  </a:lnTo>
                  <a:lnTo>
                    <a:pt x="282" y="361"/>
                  </a:lnTo>
                  <a:lnTo>
                    <a:pt x="288" y="367"/>
                  </a:lnTo>
                  <a:lnTo>
                    <a:pt x="300" y="361"/>
                  </a:lnTo>
                  <a:lnTo>
                    <a:pt x="306" y="361"/>
                  </a:lnTo>
                  <a:lnTo>
                    <a:pt x="312" y="385"/>
                  </a:lnTo>
                  <a:lnTo>
                    <a:pt x="337" y="397"/>
                  </a:lnTo>
                  <a:lnTo>
                    <a:pt x="343" y="391"/>
                  </a:lnTo>
                  <a:lnTo>
                    <a:pt x="349" y="379"/>
                  </a:lnTo>
                  <a:lnTo>
                    <a:pt x="355" y="379"/>
                  </a:lnTo>
                  <a:lnTo>
                    <a:pt x="355" y="367"/>
                  </a:lnTo>
                  <a:lnTo>
                    <a:pt x="373" y="367"/>
                  </a:lnTo>
                  <a:lnTo>
                    <a:pt x="379" y="379"/>
                  </a:lnTo>
                  <a:lnTo>
                    <a:pt x="385" y="367"/>
                  </a:lnTo>
                  <a:lnTo>
                    <a:pt x="403" y="385"/>
                  </a:lnTo>
                  <a:lnTo>
                    <a:pt x="409" y="385"/>
                  </a:lnTo>
                  <a:lnTo>
                    <a:pt x="427" y="397"/>
                  </a:lnTo>
                  <a:lnTo>
                    <a:pt x="415" y="409"/>
                  </a:lnTo>
                  <a:lnTo>
                    <a:pt x="397" y="415"/>
                  </a:lnTo>
                  <a:lnTo>
                    <a:pt x="397" y="421"/>
                  </a:lnTo>
                  <a:lnTo>
                    <a:pt x="415" y="43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6" name="Freeform 155"/>
            <p:cNvSpPr>
              <a:spLocks/>
            </p:cNvSpPr>
            <p:nvPr/>
          </p:nvSpPr>
          <p:spPr bwMode="auto">
            <a:xfrm>
              <a:off x="4765675" y="4069558"/>
              <a:ext cx="1011238" cy="838200"/>
            </a:xfrm>
            <a:custGeom>
              <a:avLst/>
              <a:gdLst>
                <a:gd name="T0" fmla="*/ 535 w 637"/>
                <a:gd name="T1" fmla="*/ 492 h 528"/>
                <a:gd name="T2" fmla="*/ 529 w 637"/>
                <a:gd name="T3" fmla="*/ 486 h 528"/>
                <a:gd name="T4" fmla="*/ 517 w 637"/>
                <a:gd name="T5" fmla="*/ 480 h 528"/>
                <a:gd name="T6" fmla="*/ 493 w 637"/>
                <a:gd name="T7" fmla="*/ 480 h 528"/>
                <a:gd name="T8" fmla="*/ 469 w 637"/>
                <a:gd name="T9" fmla="*/ 474 h 528"/>
                <a:gd name="T10" fmla="*/ 433 w 637"/>
                <a:gd name="T11" fmla="*/ 504 h 528"/>
                <a:gd name="T12" fmla="*/ 403 w 637"/>
                <a:gd name="T13" fmla="*/ 492 h 528"/>
                <a:gd name="T14" fmla="*/ 361 w 637"/>
                <a:gd name="T15" fmla="*/ 510 h 528"/>
                <a:gd name="T16" fmla="*/ 343 w 637"/>
                <a:gd name="T17" fmla="*/ 504 h 528"/>
                <a:gd name="T18" fmla="*/ 307 w 637"/>
                <a:gd name="T19" fmla="*/ 522 h 528"/>
                <a:gd name="T20" fmla="*/ 319 w 637"/>
                <a:gd name="T21" fmla="*/ 480 h 528"/>
                <a:gd name="T22" fmla="*/ 325 w 637"/>
                <a:gd name="T23" fmla="*/ 462 h 528"/>
                <a:gd name="T24" fmla="*/ 319 w 637"/>
                <a:gd name="T25" fmla="*/ 450 h 528"/>
                <a:gd name="T26" fmla="*/ 240 w 637"/>
                <a:gd name="T27" fmla="*/ 456 h 528"/>
                <a:gd name="T28" fmla="*/ 186 w 637"/>
                <a:gd name="T29" fmla="*/ 420 h 528"/>
                <a:gd name="T30" fmla="*/ 126 w 637"/>
                <a:gd name="T31" fmla="*/ 342 h 528"/>
                <a:gd name="T32" fmla="*/ 66 w 637"/>
                <a:gd name="T33" fmla="*/ 312 h 528"/>
                <a:gd name="T34" fmla="*/ 6 w 637"/>
                <a:gd name="T35" fmla="*/ 246 h 528"/>
                <a:gd name="T36" fmla="*/ 0 w 637"/>
                <a:gd name="T37" fmla="*/ 198 h 528"/>
                <a:gd name="T38" fmla="*/ 6 w 637"/>
                <a:gd name="T39" fmla="*/ 180 h 528"/>
                <a:gd name="T40" fmla="*/ 18 w 637"/>
                <a:gd name="T41" fmla="*/ 162 h 528"/>
                <a:gd name="T42" fmla="*/ 54 w 637"/>
                <a:gd name="T43" fmla="*/ 138 h 528"/>
                <a:gd name="T44" fmla="*/ 72 w 637"/>
                <a:gd name="T45" fmla="*/ 114 h 528"/>
                <a:gd name="T46" fmla="*/ 126 w 637"/>
                <a:gd name="T47" fmla="*/ 96 h 528"/>
                <a:gd name="T48" fmla="*/ 144 w 637"/>
                <a:gd name="T49" fmla="*/ 48 h 528"/>
                <a:gd name="T50" fmla="*/ 162 w 637"/>
                <a:gd name="T51" fmla="*/ 24 h 528"/>
                <a:gd name="T52" fmla="*/ 180 w 637"/>
                <a:gd name="T53" fmla="*/ 0 h 528"/>
                <a:gd name="T54" fmla="*/ 222 w 637"/>
                <a:gd name="T55" fmla="*/ 24 h 528"/>
                <a:gd name="T56" fmla="*/ 258 w 637"/>
                <a:gd name="T57" fmla="*/ 36 h 528"/>
                <a:gd name="T58" fmla="*/ 283 w 637"/>
                <a:gd name="T59" fmla="*/ 54 h 528"/>
                <a:gd name="T60" fmla="*/ 331 w 637"/>
                <a:gd name="T61" fmla="*/ 60 h 528"/>
                <a:gd name="T62" fmla="*/ 343 w 637"/>
                <a:gd name="T63" fmla="*/ 78 h 528"/>
                <a:gd name="T64" fmla="*/ 373 w 637"/>
                <a:gd name="T65" fmla="*/ 90 h 528"/>
                <a:gd name="T66" fmla="*/ 385 w 637"/>
                <a:gd name="T67" fmla="*/ 78 h 528"/>
                <a:gd name="T68" fmla="*/ 439 w 637"/>
                <a:gd name="T69" fmla="*/ 60 h 528"/>
                <a:gd name="T70" fmla="*/ 463 w 637"/>
                <a:gd name="T71" fmla="*/ 84 h 528"/>
                <a:gd name="T72" fmla="*/ 469 w 637"/>
                <a:gd name="T73" fmla="*/ 138 h 528"/>
                <a:gd name="T74" fmla="*/ 475 w 637"/>
                <a:gd name="T75" fmla="*/ 174 h 528"/>
                <a:gd name="T76" fmla="*/ 559 w 637"/>
                <a:gd name="T77" fmla="*/ 192 h 528"/>
                <a:gd name="T78" fmla="*/ 577 w 637"/>
                <a:gd name="T79" fmla="*/ 216 h 528"/>
                <a:gd name="T80" fmla="*/ 619 w 637"/>
                <a:gd name="T81" fmla="*/ 258 h 528"/>
                <a:gd name="T82" fmla="*/ 577 w 637"/>
                <a:gd name="T83" fmla="*/ 324 h 528"/>
                <a:gd name="T84" fmla="*/ 619 w 637"/>
                <a:gd name="T85" fmla="*/ 384 h 528"/>
                <a:gd name="T86" fmla="*/ 637 w 637"/>
                <a:gd name="T87" fmla="*/ 408 h 528"/>
                <a:gd name="T88" fmla="*/ 625 w 637"/>
                <a:gd name="T89" fmla="*/ 414 h 528"/>
                <a:gd name="T90" fmla="*/ 583 w 637"/>
                <a:gd name="T91" fmla="*/ 456 h 528"/>
                <a:gd name="T92" fmla="*/ 583 w 637"/>
                <a:gd name="T93" fmla="*/ 48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37" h="528">
                  <a:moveTo>
                    <a:pt x="571" y="474"/>
                  </a:moveTo>
                  <a:lnTo>
                    <a:pt x="535" y="492"/>
                  </a:lnTo>
                  <a:lnTo>
                    <a:pt x="529" y="492"/>
                  </a:lnTo>
                  <a:lnTo>
                    <a:pt x="529" y="486"/>
                  </a:lnTo>
                  <a:lnTo>
                    <a:pt x="517" y="486"/>
                  </a:lnTo>
                  <a:lnTo>
                    <a:pt x="517" y="480"/>
                  </a:lnTo>
                  <a:lnTo>
                    <a:pt x="493" y="486"/>
                  </a:lnTo>
                  <a:lnTo>
                    <a:pt x="493" y="480"/>
                  </a:lnTo>
                  <a:lnTo>
                    <a:pt x="475" y="480"/>
                  </a:lnTo>
                  <a:lnTo>
                    <a:pt x="469" y="474"/>
                  </a:lnTo>
                  <a:lnTo>
                    <a:pt x="427" y="498"/>
                  </a:lnTo>
                  <a:lnTo>
                    <a:pt x="433" y="504"/>
                  </a:lnTo>
                  <a:lnTo>
                    <a:pt x="415" y="504"/>
                  </a:lnTo>
                  <a:lnTo>
                    <a:pt x="403" y="492"/>
                  </a:lnTo>
                  <a:lnTo>
                    <a:pt x="373" y="504"/>
                  </a:lnTo>
                  <a:lnTo>
                    <a:pt x="361" y="510"/>
                  </a:lnTo>
                  <a:lnTo>
                    <a:pt x="361" y="504"/>
                  </a:lnTo>
                  <a:lnTo>
                    <a:pt x="343" y="504"/>
                  </a:lnTo>
                  <a:lnTo>
                    <a:pt x="325" y="528"/>
                  </a:lnTo>
                  <a:lnTo>
                    <a:pt x="307" y="522"/>
                  </a:lnTo>
                  <a:lnTo>
                    <a:pt x="319" y="516"/>
                  </a:lnTo>
                  <a:lnTo>
                    <a:pt x="319" y="480"/>
                  </a:lnTo>
                  <a:lnTo>
                    <a:pt x="313" y="474"/>
                  </a:lnTo>
                  <a:lnTo>
                    <a:pt x="325" y="462"/>
                  </a:lnTo>
                  <a:lnTo>
                    <a:pt x="325" y="450"/>
                  </a:lnTo>
                  <a:lnTo>
                    <a:pt x="319" y="450"/>
                  </a:lnTo>
                  <a:lnTo>
                    <a:pt x="307" y="456"/>
                  </a:lnTo>
                  <a:lnTo>
                    <a:pt x="240" y="456"/>
                  </a:lnTo>
                  <a:lnTo>
                    <a:pt x="234" y="426"/>
                  </a:lnTo>
                  <a:lnTo>
                    <a:pt x="186" y="420"/>
                  </a:lnTo>
                  <a:lnTo>
                    <a:pt x="168" y="366"/>
                  </a:lnTo>
                  <a:lnTo>
                    <a:pt x="126" y="342"/>
                  </a:lnTo>
                  <a:lnTo>
                    <a:pt x="120" y="330"/>
                  </a:lnTo>
                  <a:lnTo>
                    <a:pt x="66" y="312"/>
                  </a:lnTo>
                  <a:lnTo>
                    <a:pt x="18" y="288"/>
                  </a:lnTo>
                  <a:lnTo>
                    <a:pt x="6" y="246"/>
                  </a:lnTo>
                  <a:lnTo>
                    <a:pt x="12" y="222"/>
                  </a:lnTo>
                  <a:lnTo>
                    <a:pt x="0" y="198"/>
                  </a:lnTo>
                  <a:lnTo>
                    <a:pt x="12" y="192"/>
                  </a:lnTo>
                  <a:lnTo>
                    <a:pt x="6" y="180"/>
                  </a:lnTo>
                  <a:lnTo>
                    <a:pt x="24" y="174"/>
                  </a:lnTo>
                  <a:lnTo>
                    <a:pt x="18" y="162"/>
                  </a:lnTo>
                  <a:lnTo>
                    <a:pt x="24" y="156"/>
                  </a:lnTo>
                  <a:lnTo>
                    <a:pt x="54" y="138"/>
                  </a:lnTo>
                  <a:lnTo>
                    <a:pt x="60" y="114"/>
                  </a:lnTo>
                  <a:lnTo>
                    <a:pt x="72" y="114"/>
                  </a:lnTo>
                  <a:lnTo>
                    <a:pt x="78" y="102"/>
                  </a:lnTo>
                  <a:lnTo>
                    <a:pt x="126" y="96"/>
                  </a:lnTo>
                  <a:lnTo>
                    <a:pt x="138" y="54"/>
                  </a:lnTo>
                  <a:lnTo>
                    <a:pt x="144" y="48"/>
                  </a:lnTo>
                  <a:lnTo>
                    <a:pt x="150" y="24"/>
                  </a:lnTo>
                  <a:lnTo>
                    <a:pt x="162" y="24"/>
                  </a:lnTo>
                  <a:lnTo>
                    <a:pt x="162" y="0"/>
                  </a:lnTo>
                  <a:lnTo>
                    <a:pt x="180" y="0"/>
                  </a:lnTo>
                  <a:lnTo>
                    <a:pt x="216" y="18"/>
                  </a:lnTo>
                  <a:lnTo>
                    <a:pt x="222" y="24"/>
                  </a:lnTo>
                  <a:lnTo>
                    <a:pt x="234" y="24"/>
                  </a:lnTo>
                  <a:lnTo>
                    <a:pt x="258" y="36"/>
                  </a:lnTo>
                  <a:lnTo>
                    <a:pt x="258" y="48"/>
                  </a:lnTo>
                  <a:lnTo>
                    <a:pt x="283" y="54"/>
                  </a:lnTo>
                  <a:lnTo>
                    <a:pt x="307" y="54"/>
                  </a:lnTo>
                  <a:lnTo>
                    <a:pt x="331" y="60"/>
                  </a:lnTo>
                  <a:lnTo>
                    <a:pt x="331" y="72"/>
                  </a:lnTo>
                  <a:lnTo>
                    <a:pt x="343" y="78"/>
                  </a:lnTo>
                  <a:lnTo>
                    <a:pt x="361" y="78"/>
                  </a:lnTo>
                  <a:lnTo>
                    <a:pt x="373" y="90"/>
                  </a:lnTo>
                  <a:lnTo>
                    <a:pt x="385" y="90"/>
                  </a:lnTo>
                  <a:lnTo>
                    <a:pt x="385" y="78"/>
                  </a:lnTo>
                  <a:lnTo>
                    <a:pt x="421" y="60"/>
                  </a:lnTo>
                  <a:lnTo>
                    <a:pt x="439" y="60"/>
                  </a:lnTo>
                  <a:lnTo>
                    <a:pt x="451" y="84"/>
                  </a:lnTo>
                  <a:lnTo>
                    <a:pt x="463" y="84"/>
                  </a:lnTo>
                  <a:lnTo>
                    <a:pt x="475" y="132"/>
                  </a:lnTo>
                  <a:lnTo>
                    <a:pt x="469" y="138"/>
                  </a:lnTo>
                  <a:lnTo>
                    <a:pt x="463" y="168"/>
                  </a:lnTo>
                  <a:lnTo>
                    <a:pt x="475" y="174"/>
                  </a:lnTo>
                  <a:lnTo>
                    <a:pt x="523" y="180"/>
                  </a:lnTo>
                  <a:lnTo>
                    <a:pt x="559" y="192"/>
                  </a:lnTo>
                  <a:lnTo>
                    <a:pt x="565" y="216"/>
                  </a:lnTo>
                  <a:lnTo>
                    <a:pt x="577" y="216"/>
                  </a:lnTo>
                  <a:lnTo>
                    <a:pt x="589" y="258"/>
                  </a:lnTo>
                  <a:lnTo>
                    <a:pt x="619" y="258"/>
                  </a:lnTo>
                  <a:lnTo>
                    <a:pt x="625" y="288"/>
                  </a:lnTo>
                  <a:lnTo>
                    <a:pt x="577" y="324"/>
                  </a:lnTo>
                  <a:lnTo>
                    <a:pt x="577" y="360"/>
                  </a:lnTo>
                  <a:lnTo>
                    <a:pt x="619" y="384"/>
                  </a:lnTo>
                  <a:lnTo>
                    <a:pt x="631" y="384"/>
                  </a:lnTo>
                  <a:lnTo>
                    <a:pt x="637" y="408"/>
                  </a:lnTo>
                  <a:lnTo>
                    <a:pt x="631" y="420"/>
                  </a:lnTo>
                  <a:lnTo>
                    <a:pt x="625" y="414"/>
                  </a:lnTo>
                  <a:lnTo>
                    <a:pt x="619" y="432"/>
                  </a:lnTo>
                  <a:lnTo>
                    <a:pt x="583" y="456"/>
                  </a:lnTo>
                  <a:lnTo>
                    <a:pt x="595" y="462"/>
                  </a:lnTo>
                  <a:lnTo>
                    <a:pt x="583" y="480"/>
                  </a:lnTo>
                  <a:lnTo>
                    <a:pt x="571" y="474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7" name="Freeform 156"/>
            <p:cNvSpPr>
              <a:spLocks/>
            </p:cNvSpPr>
            <p:nvPr/>
          </p:nvSpPr>
          <p:spPr bwMode="auto">
            <a:xfrm>
              <a:off x="3011490" y="3801271"/>
              <a:ext cx="563563" cy="735013"/>
            </a:xfrm>
            <a:custGeom>
              <a:avLst/>
              <a:gdLst>
                <a:gd name="T0" fmla="*/ 121 w 355"/>
                <a:gd name="T1" fmla="*/ 48 h 463"/>
                <a:gd name="T2" fmla="*/ 103 w 355"/>
                <a:gd name="T3" fmla="*/ 60 h 463"/>
                <a:gd name="T4" fmla="*/ 72 w 355"/>
                <a:gd name="T5" fmla="*/ 54 h 463"/>
                <a:gd name="T6" fmla="*/ 54 w 355"/>
                <a:gd name="T7" fmla="*/ 91 h 463"/>
                <a:gd name="T8" fmla="*/ 24 w 355"/>
                <a:gd name="T9" fmla="*/ 109 h 463"/>
                <a:gd name="T10" fmla="*/ 6 w 355"/>
                <a:gd name="T11" fmla="*/ 175 h 463"/>
                <a:gd name="T12" fmla="*/ 0 w 355"/>
                <a:gd name="T13" fmla="*/ 205 h 463"/>
                <a:gd name="T14" fmla="*/ 12 w 355"/>
                <a:gd name="T15" fmla="*/ 229 h 463"/>
                <a:gd name="T16" fmla="*/ 12 w 355"/>
                <a:gd name="T17" fmla="*/ 271 h 463"/>
                <a:gd name="T18" fmla="*/ 18 w 355"/>
                <a:gd name="T19" fmla="*/ 289 h 463"/>
                <a:gd name="T20" fmla="*/ 12 w 355"/>
                <a:gd name="T21" fmla="*/ 301 h 463"/>
                <a:gd name="T22" fmla="*/ 6 w 355"/>
                <a:gd name="T23" fmla="*/ 319 h 463"/>
                <a:gd name="T24" fmla="*/ 36 w 355"/>
                <a:gd name="T25" fmla="*/ 319 h 463"/>
                <a:gd name="T26" fmla="*/ 48 w 355"/>
                <a:gd name="T27" fmla="*/ 331 h 463"/>
                <a:gd name="T28" fmla="*/ 48 w 355"/>
                <a:gd name="T29" fmla="*/ 337 h 463"/>
                <a:gd name="T30" fmla="*/ 18 w 355"/>
                <a:gd name="T31" fmla="*/ 355 h 463"/>
                <a:gd name="T32" fmla="*/ 30 w 355"/>
                <a:gd name="T33" fmla="*/ 367 h 463"/>
                <a:gd name="T34" fmla="*/ 18 w 355"/>
                <a:gd name="T35" fmla="*/ 397 h 463"/>
                <a:gd name="T36" fmla="*/ 24 w 355"/>
                <a:gd name="T37" fmla="*/ 403 h 463"/>
                <a:gd name="T38" fmla="*/ 36 w 355"/>
                <a:gd name="T39" fmla="*/ 421 h 463"/>
                <a:gd name="T40" fmla="*/ 48 w 355"/>
                <a:gd name="T41" fmla="*/ 427 h 463"/>
                <a:gd name="T42" fmla="*/ 72 w 355"/>
                <a:gd name="T43" fmla="*/ 427 h 463"/>
                <a:gd name="T44" fmla="*/ 109 w 355"/>
                <a:gd name="T45" fmla="*/ 457 h 463"/>
                <a:gd name="T46" fmla="*/ 121 w 355"/>
                <a:gd name="T47" fmla="*/ 433 h 463"/>
                <a:gd name="T48" fmla="*/ 133 w 355"/>
                <a:gd name="T49" fmla="*/ 421 h 463"/>
                <a:gd name="T50" fmla="*/ 139 w 355"/>
                <a:gd name="T51" fmla="*/ 403 h 463"/>
                <a:gd name="T52" fmla="*/ 175 w 355"/>
                <a:gd name="T53" fmla="*/ 361 h 463"/>
                <a:gd name="T54" fmla="*/ 217 w 355"/>
                <a:gd name="T55" fmla="*/ 319 h 463"/>
                <a:gd name="T56" fmla="*/ 253 w 355"/>
                <a:gd name="T57" fmla="*/ 319 h 463"/>
                <a:gd name="T58" fmla="*/ 265 w 355"/>
                <a:gd name="T59" fmla="*/ 307 h 463"/>
                <a:gd name="T60" fmla="*/ 295 w 355"/>
                <a:gd name="T61" fmla="*/ 265 h 463"/>
                <a:gd name="T62" fmla="*/ 265 w 355"/>
                <a:gd name="T63" fmla="*/ 277 h 463"/>
                <a:gd name="T64" fmla="*/ 229 w 355"/>
                <a:gd name="T65" fmla="*/ 271 h 463"/>
                <a:gd name="T66" fmla="*/ 199 w 355"/>
                <a:gd name="T67" fmla="*/ 259 h 463"/>
                <a:gd name="T68" fmla="*/ 193 w 355"/>
                <a:gd name="T69" fmla="*/ 199 h 463"/>
                <a:gd name="T70" fmla="*/ 223 w 355"/>
                <a:gd name="T71" fmla="*/ 169 h 463"/>
                <a:gd name="T72" fmla="*/ 235 w 355"/>
                <a:gd name="T73" fmla="*/ 199 h 463"/>
                <a:gd name="T74" fmla="*/ 235 w 355"/>
                <a:gd name="T75" fmla="*/ 223 h 463"/>
                <a:gd name="T76" fmla="*/ 247 w 355"/>
                <a:gd name="T77" fmla="*/ 211 h 463"/>
                <a:gd name="T78" fmla="*/ 241 w 355"/>
                <a:gd name="T79" fmla="*/ 235 h 463"/>
                <a:gd name="T80" fmla="*/ 265 w 355"/>
                <a:gd name="T81" fmla="*/ 229 h 463"/>
                <a:gd name="T82" fmla="*/ 265 w 355"/>
                <a:gd name="T83" fmla="*/ 217 h 463"/>
                <a:gd name="T84" fmla="*/ 283 w 355"/>
                <a:gd name="T85" fmla="*/ 223 h 463"/>
                <a:gd name="T86" fmla="*/ 319 w 355"/>
                <a:gd name="T87" fmla="*/ 217 h 463"/>
                <a:gd name="T88" fmla="*/ 331 w 355"/>
                <a:gd name="T89" fmla="*/ 205 h 463"/>
                <a:gd name="T90" fmla="*/ 343 w 355"/>
                <a:gd name="T91" fmla="*/ 187 h 463"/>
                <a:gd name="T92" fmla="*/ 349 w 355"/>
                <a:gd name="T93" fmla="*/ 157 h 463"/>
                <a:gd name="T94" fmla="*/ 325 w 355"/>
                <a:gd name="T95" fmla="*/ 157 h 463"/>
                <a:gd name="T96" fmla="*/ 283 w 355"/>
                <a:gd name="T97" fmla="*/ 121 h 463"/>
                <a:gd name="T98" fmla="*/ 265 w 355"/>
                <a:gd name="T99" fmla="*/ 103 h 463"/>
                <a:gd name="T100" fmla="*/ 253 w 355"/>
                <a:gd name="T101" fmla="*/ 73 h 463"/>
                <a:gd name="T102" fmla="*/ 241 w 355"/>
                <a:gd name="T103" fmla="*/ 66 h 463"/>
                <a:gd name="T104" fmla="*/ 229 w 355"/>
                <a:gd name="T105" fmla="*/ 42 h 463"/>
                <a:gd name="T106" fmla="*/ 193 w 355"/>
                <a:gd name="T107" fmla="*/ 24 h 463"/>
                <a:gd name="T108" fmla="*/ 175 w 355"/>
                <a:gd name="T109" fmla="*/ 0 h 463"/>
                <a:gd name="T110" fmla="*/ 145 w 355"/>
                <a:gd name="T111" fmla="*/ 12 h 463"/>
                <a:gd name="T112" fmla="*/ 115 w 355"/>
                <a:gd name="T113" fmla="*/ 18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5" h="463">
                  <a:moveTo>
                    <a:pt x="115" y="18"/>
                  </a:moveTo>
                  <a:lnTo>
                    <a:pt x="139" y="42"/>
                  </a:lnTo>
                  <a:lnTo>
                    <a:pt x="121" y="48"/>
                  </a:lnTo>
                  <a:lnTo>
                    <a:pt x="115" y="48"/>
                  </a:lnTo>
                  <a:lnTo>
                    <a:pt x="109" y="60"/>
                  </a:lnTo>
                  <a:lnTo>
                    <a:pt x="103" y="60"/>
                  </a:lnTo>
                  <a:lnTo>
                    <a:pt x="96" y="54"/>
                  </a:lnTo>
                  <a:lnTo>
                    <a:pt x="78" y="60"/>
                  </a:lnTo>
                  <a:lnTo>
                    <a:pt x="72" y="54"/>
                  </a:lnTo>
                  <a:lnTo>
                    <a:pt x="60" y="54"/>
                  </a:lnTo>
                  <a:lnTo>
                    <a:pt x="60" y="73"/>
                  </a:lnTo>
                  <a:lnTo>
                    <a:pt x="54" y="91"/>
                  </a:lnTo>
                  <a:lnTo>
                    <a:pt x="48" y="103"/>
                  </a:lnTo>
                  <a:lnTo>
                    <a:pt x="36" y="103"/>
                  </a:lnTo>
                  <a:lnTo>
                    <a:pt x="24" y="109"/>
                  </a:lnTo>
                  <a:lnTo>
                    <a:pt x="12" y="127"/>
                  </a:lnTo>
                  <a:lnTo>
                    <a:pt x="0" y="175"/>
                  </a:lnTo>
                  <a:lnTo>
                    <a:pt x="6" y="175"/>
                  </a:lnTo>
                  <a:lnTo>
                    <a:pt x="6" y="187"/>
                  </a:lnTo>
                  <a:lnTo>
                    <a:pt x="0" y="193"/>
                  </a:lnTo>
                  <a:lnTo>
                    <a:pt x="0" y="205"/>
                  </a:lnTo>
                  <a:lnTo>
                    <a:pt x="6" y="205"/>
                  </a:lnTo>
                  <a:lnTo>
                    <a:pt x="12" y="217"/>
                  </a:lnTo>
                  <a:lnTo>
                    <a:pt x="12" y="229"/>
                  </a:lnTo>
                  <a:lnTo>
                    <a:pt x="18" y="229"/>
                  </a:lnTo>
                  <a:lnTo>
                    <a:pt x="18" y="247"/>
                  </a:lnTo>
                  <a:lnTo>
                    <a:pt x="12" y="271"/>
                  </a:lnTo>
                  <a:lnTo>
                    <a:pt x="24" y="277"/>
                  </a:lnTo>
                  <a:lnTo>
                    <a:pt x="18" y="283"/>
                  </a:lnTo>
                  <a:lnTo>
                    <a:pt x="18" y="289"/>
                  </a:lnTo>
                  <a:lnTo>
                    <a:pt x="6" y="283"/>
                  </a:lnTo>
                  <a:lnTo>
                    <a:pt x="6" y="295"/>
                  </a:lnTo>
                  <a:lnTo>
                    <a:pt x="12" y="301"/>
                  </a:lnTo>
                  <a:lnTo>
                    <a:pt x="0" y="319"/>
                  </a:lnTo>
                  <a:lnTo>
                    <a:pt x="0" y="325"/>
                  </a:lnTo>
                  <a:lnTo>
                    <a:pt x="6" y="319"/>
                  </a:lnTo>
                  <a:lnTo>
                    <a:pt x="12" y="331"/>
                  </a:lnTo>
                  <a:lnTo>
                    <a:pt x="30" y="319"/>
                  </a:lnTo>
                  <a:lnTo>
                    <a:pt x="36" y="319"/>
                  </a:lnTo>
                  <a:lnTo>
                    <a:pt x="36" y="313"/>
                  </a:lnTo>
                  <a:lnTo>
                    <a:pt x="42" y="325"/>
                  </a:lnTo>
                  <a:lnTo>
                    <a:pt x="48" y="331"/>
                  </a:lnTo>
                  <a:lnTo>
                    <a:pt x="42" y="337"/>
                  </a:lnTo>
                  <a:lnTo>
                    <a:pt x="42" y="343"/>
                  </a:lnTo>
                  <a:lnTo>
                    <a:pt x="48" y="337"/>
                  </a:lnTo>
                  <a:lnTo>
                    <a:pt x="36" y="355"/>
                  </a:lnTo>
                  <a:lnTo>
                    <a:pt x="30" y="355"/>
                  </a:lnTo>
                  <a:lnTo>
                    <a:pt x="18" y="355"/>
                  </a:lnTo>
                  <a:lnTo>
                    <a:pt x="18" y="361"/>
                  </a:lnTo>
                  <a:lnTo>
                    <a:pt x="24" y="361"/>
                  </a:lnTo>
                  <a:lnTo>
                    <a:pt x="30" y="367"/>
                  </a:lnTo>
                  <a:lnTo>
                    <a:pt x="36" y="373"/>
                  </a:lnTo>
                  <a:lnTo>
                    <a:pt x="24" y="385"/>
                  </a:lnTo>
                  <a:lnTo>
                    <a:pt x="18" y="397"/>
                  </a:lnTo>
                  <a:lnTo>
                    <a:pt x="12" y="415"/>
                  </a:lnTo>
                  <a:lnTo>
                    <a:pt x="24" y="409"/>
                  </a:lnTo>
                  <a:lnTo>
                    <a:pt x="24" y="403"/>
                  </a:lnTo>
                  <a:lnTo>
                    <a:pt x="30" y="403"/>
                  </a:lnTo>
                  <a:lnTo>
                    <a:pt x="30" y="415"/>
                  </a:lnTo>
                  <a:lnTo>
                    <a:pt x="36" y="421"/>
                  </a:lnTo>
                  <a:lnTo>
                    <a:pt x="30" y="427"/>
                  </a:lnTo>
                  <a:lnTo>
                    <a:pt x="42" y="433"/>
                  </a:lnTo>
                  <a:lnTo>
                    <a:pt x="48" y="427"/>
                  </a:lnTo>
                  <a:lnTo>
                    <a:pt x="54" y="433"/>
                  </a:lnTo>
                  <a:lnTo>
                    <a:pt x="66" y="427"/>
                  </a:lnTo>
                  <a:lnTo>
                    <a:pt x="72" y="427"/>
                  </a:lnTo>
                  <a:lnTo>
                    <a:pt x="78" y="451"/>
                  </a:lnTo>
                  <a:lnTo>
                    <a:pt x="103" y="463"/>
                  </a:lnTo>
                  <a:lnTo>
                    <a:pt x="109" y="457"/>
                  </a:lnTo>
                  <a:lnTo>
                    <a:pt x="115" y="445"/>
                  </a:lnTo>
                  <a:lnTo>
                    <a:pt x="121" y="445"/>
                  </a:lnTo>
                  <a:lnTo>
                    <a:pt x="121" y="433"/>
                  </a:lnTo>
                  <a:lnTo>
                    <a:pt x="139" y="433"/>
                  </a:lnTo>
                  <a:lnTo>
                    <a:pt x="139" y="421"/>
                  </a:lnTo>
                  <a:lnTo>
                    <a:pt x="133" y="421"/>
                  </a:lnTo>
                  <a:lnTo>
                    <a:pt x="139" y="415"/>
                  </a:lnTo>
                  <a:lnTo>
                    <a:pt x="145" y="415"/>
                  </a:lnTo>
                  <a:lnTo>
                    <a:pt x="139" y="403"/>
                  </a:lnTo>
                  <a:lnTo>
                    <a:pt x="151" y="385"/>
                  </a:lnTo>
                  <a:lnTo>
                    <a:pt x="169" y="379"/>
                  </a:lnTo>
                  <a:lnTo>
                    <a:pt x="175" y="361"/>
                  </a:lnTo>
                  <a:lnTo>
                    <a:pt x="187" y="349"/>
                  </a:lnTo>
                  <a:lnTo>
                    <a:pt x="187" y="343"/>
                  </a:lnTo>
                  <a:lnTo>
                    <a:pt x="217" y="319"/>
                  </a:lnTo>
                  <a:lnTo>
                    <a:pt x="235" y="313"/>
                  </a:lnTo>
                  <a:lnTo>
                    <a:pt x="247" y="307"/>
                  </a:lnTo>
                  <a:lnTo>
                    <a:pt x="253" y="319"/>
                  </a:lnTo>
                  <a:lnTo>
                    <a:pt x="259" y="331"/>
                  </a:lnTo>
                  <a:lnTo>
                    <a:pt x="271" y="319"/>
                  </a:lnTo>
                  <a:lnTo>
                    <a:pt x="265" y="307"/>
                  </a:lnTo>
                  <a:lnTo>
                    <a:pt x="313" y="271"/>
                  </a:lnTo>
                  <a:lnTo>
                    <a:pt x="301" y="271"/>
                  </a:lnTo>
                  <a:lnTo>
                    <a:pt x="295" y="265"/>
                  </a:lnTo>
                  <a:lnTo>
                    <a:pt x="283" y="271"/>
                  </a:lnTo>
                  <a:lnTo>
                    <a:pt x="271" y="271"/>
                  </a:lnTo>
                  <a:lnTo>
                    <a:pt x="265" y="277"/>
                  </a:lnTo>
                  <a:lnTo>
                    <a:pt x="241" y="271"/>
                  </a:lnTo>
                  <a:lnTo>
                    <a:pt x="235" y="271"/>
                  </a:lnTo>
                  <a:lnTo>
                    <a:pt x="229" y="271"/>
                  </a:lnTo>
                  <a:lnTo>
                    <a:pt x="229" y="259"/>
                  </a:lnTo>
                  <a:lnTo>
                    <a:pt x="217" y="253"/>
                  </a:lnTo>
                  <a:lnTo>
                    <a:pt x="199" y="259"/>
                  </a:lnTo>
                  <a:lnTo>
                    <a:pt x="199" y="241"/>
                  </a:lnTo>
                  <a:lnTo>
                    <a:pt x="199" y="235"/>
                  </a:lnTo>
                  <a:lnTo>
                    <a:pt x="193" y="199"/>
                  </a:lnTo>
                  <a:lnTo>
                    <a:pt x="205" y="193"/>
                  </a:lnTo>
                  <a:lnTo>
                    <a:pt x="211" y="169"/>
                  </a:lnTo>
                  <a:lnTo>
                    <a:pt x="223" y="169"/>
                  </a:lnTo>
                  <a:lnTo>
                    <a:pt x="247" y="193"/>
                  </a:lnTo>
                  <a:lnTo>
                    <a:pt x="247" y="199"/>
                  </a:lnTo>
                  <a:lnTo>
                    <a:pt x="235" y="199"/>
                  </a:lnTo>
                  <a:lnTo>
                    <a:pt x="229" y="211"/>
                  </a:lnTo>
                  <a:lnTo>
                    <a:pt x="229" y="223"/>
                  </a:lnTo>
                  <a:lnTo>
                    <a:pt x="235" y="223"/>
                  </a:lnTo>
                  <a:lnTo>
                    <a:pt x="229" y="211"/>
                  </a:lnTo>
                  <a:lnTo>
                    <a:pt x="235" y="205"/>
                  </a:lnTo>
                  <a:lnTo>
                    <a:pt x="247" y="211"/>
                  </a:lnTo>
                  <a:lnTo>
                    <a:pt x="241" y="223"/>
                  </a:lnTo>
                  <a:lnTo>
                    <a:pt x="247" y="229"/>
                  </a:lnTo>
                  <a:lnTo>
                    <a:pt x="241" y="235"/>
                  </a:lnTo>
                  <a:lnTo>
                    <a:pt x="247" y="241"/>
                  </a:lnTo>
                  <a:lnTo>
                    <a:pt x="265" y="241"/>
                  </a:lnTo>
                  <a:lnTo>
                    <a:pt x="265" y="229"/>
                  </a:lnTo>
                  <a:lnTo>
                    <a:pt x="259" y="223"/>
                  </a:lnTo>
                  <a:lnTo>
                    <a:pt x="259" y="217"/>
                  </a:lnTo>
                  <a:lnTo>
                    <a:pt x="265" y="217"/>
                  </a:lnTo>
                  <a:lnTo>
                    <a:pt x="265" y="211"/>
                  </a:lnTo>
                  <a:lnTo>
                    <a:pt x="283" y="217"/>
                  </a:lnTo>
                  <a:lnTo>
                    <a:pt x="283" y="223"/>
                  </a:lnTo>
                  <a:lnTo>
                    <a:pt x="313" y="223"/>
                  </a:lnTo>
                  <a:lnTo>
                    <a:pt x="313" y="217"/>
                  </a:lnTo>
                  <a:lnTo>
                    <a:pt x="319" y="217"/>
                  </a:lnTo>
                  <a:lnTo>
                    <a:pt x="331" y="223"/>
                  </a:lnTo>
                  <a:lnTo>
                    <a:pt x="337" y="211"/>
                  </a:lnTo>
                  <a:lnTo>
                    <a:pt x="331" y="205"/>
                  </a:lnTo>
                  <a:lnTo>
                    <a:pt x="343" y="193"/>
                  </a:lnTo>
                  <a:lnTo>
                    <a:pt x="337" y="187"/>
                  </a:lnTo>
                  <a:lnTo>
                    <a:pt x="343" y="187"/>
                  </a:lnTo>
                  <a:lnTo>
                    <a:pt x="343" y="181"/>
                  </a:lnTo>
                  <a:lnTo>
                    <a:pt x="355" y="175"/>
                  </a:lnTo>
                  <a:lnTo>
                    <a:pt x="349" y="157"/>
                  </a:lnTo>
                  <a:lnTo>
                    <a:pt x="337" y="157"/>
                  </a:lnTo>
                  <a:lnTo>
                    <a:pt x="331" y="157"/>
                  </a:lnTo>
                  <a:lnTo>
                    <a:pt x="325" y="157"/>
                  </a:lnTo>
                  <a:lnTo>
                    <a:pt x="325" y="151"/>
                  </a:lnTo>
                  <a:lnTo>
                    <a:pt x="289" y="121"/>
                  </a:lnTo>
                  <a:lnTo>
                    <a:pt x="283" y="121"/>
                  </a:lnTo>
                  <a:lnTo>
                    <a:pt x="277" y="115"/>
                  </a:lnTo>
                  <a:lnTo>
                    <a:pt x="277" y="97"/>
                  </a:lnTo>
                  <a:lnTo>
                    <a:pt x="265" y="103"/>
                  </a:lnTo>
                  <a:lnTo>
                    <a:pt x="247" y="97"/>
                  </a:lnTo>
                  <a:lnTo>
                    <a:pt x="247" y="73"/>
                  </a:lnTo>
                  <a:lnTo>
                    <a:pt x="253" y="73"/>
                  </a:lnTo>
                  <a:lnTo>
                    <a:pt x="253" y="66"/>
                  </a:lnTo>
                  <a:lnTo>
                    <a:pt x="241" y="60"/>
                  </a:lnTo>
                  <a:lnTo>
                    <a:pt x="241" y="66"/>
                  </a:lnTo>
                  <a:lnTo>
                    <a:pt x="229" y="60"/>
                  </a:lnTo>
                  <a:lnTo>
                    <a:pt x="229" y="48"/>
                  </a:lnTo>
                  <a:lnTo>
                    <a:pt x="229" y="42"/>
                  </a:lnTo>
                  <a:lnTo>
                    <a:pt x="205" y="30"/>
                  </a:lnTo>
                  <a:lnTo>
                    <a:pt x="199" y="24"/>
                  </a:lnTo>
                  <a:lnTo>
                    <a:pt x="193" y="24"/>
                  </a:lnTo>
                  <a:lnTo>
                    <a:pt x="187" y="18"/>
                  </a:lnTo>
                  <a:lnTo>
                    <a:pt x="181" y="0"/>
                  </a:lnTo>
                  <a:lnTo>
                    <a:pt x="175" y="0"/>
                  </a:lnTo>
                  <a:lnTo>
                    <a:pt x="169" y="0"/>
                  </a:lnTo>
                  <a:lnTo>
                    <a:pt x="163" y="12"/>
                  </a:lnTo>
                  <a:lnTo>
                    <a:pt x="145" y="12"/>
                  </a:lnTo>
                  <a:lnTo>
                    <a:pt x="127" y="12"/>
                  </a:lnTo>
                  <a:lnTo>
                    <a:pt x="115" y="12"/>
                  </a:lnTo>
                  <a:lnTo>
                    <a:pt x="115" y="18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8" name="Freeform 157"/>
            <p:cNvSpPr>
              <a:spLocks/>
            </p:cNvSpPr>
            <p:nvPr/>
          </p:nvSpPr>
          <p:spPr bwMode="auto">
            <a:xfrm>
              <a:off x="3068638" y="3458369"/>
              <a:ext cx="363538" cy="371476"/>
            </a:xfrm>
            <a:custGeom>
              <a:avLst/>
              <a:gdLst>
                <a:gd name="T0" fmla="*/ 85 w 229"/>
                <a:gd name="T1" fmla="*/ 216 h 234"/>
                <a:gd name="T2" fmla="*/ 91 w 229"/>
                <a:gd name="T3" fmla="*/ 198 h 234"/>
                <a:gd name="T4" fmla="*/ 85 w 229"/>
                <a:gd name="T5" fmla="*/ 198 h 234"/>
                <a:gd name="T6" fmla="*/ 73 w 229"/>
                <a:gd name="T7" fmla="*/ 186 h 234"/>
                <a:gd name="T8" fmla="*/ 97 w 229"/>
                <a:gd name="T9" fmla="*/ 168 h 234"/>
                <a:gd name="T10" fmla="*/ 79 w 229"/>
                <a:gd name="T11" fmla="*/ 156 h 234"/>
                <a:gd name="T12" fmla="*/ 60 w 229"/>
                <a:gd name="T13" fmla="*/ 168 h 234"/>
                <a:gd name="T14" fmla="*/ 60 w 229"/>
                <a:gd name="T15" fmla="*/ 186 h 234"/>
                <a:gd name="T16" fmla="*/ 54 w 229"/>
                <a:gd name="T17" fmla="*/ 198 h 234"/>
                <a:gd name="T18" fmla="*/ 42 w 229"/>
                <a:gd name="T19" fmla="*/ 186 h 234"/>
                <a:gd name="T20" fmla="*/ 36 w 229"/>
                <a:gd name="T21" fmla="*/ 174 h 234"/>
                <a:gd name="T22" fmla="*/ 24 w 229"/>
                <a:gd name="T23" fmla="*/ 180 h 234"/>
                <a:gd name="T24" fmla="*/ 18 w 229"/>
                <a:gd name="T25" fmla="*/ 168 h 234"/>
                <a:gd name="T26" fmla="*/ 0 w 229"/>
                <a:gd name="T27" fmla="*/ 162 h 234"/>
                <a:gd name="T28" fmla="*/ 12 w 229"/>
                <a:gd name="T29" fmla="*/ 144 h 234"/>
                <a:gd name="T30" fmla="*/ 18 w 229"/>
                <a:gd name="T31" fmla="*/ 132 h 234"/>
                <a:gd name="T32" fmla="*/ 30 w 229"/>
                <a:gd name="T33" fmla="*/ 96 h 234"/>
                <a:gd name="T34" fmla="*/ 36 w 229"/>
                <a:gd name="T35" fmla="*/ 102 h 234"/>
                <a:gd name="T36" fmla="*/ 54 w 229"/>
                <a:gd name="T37" fmla="*/ 90 h 234"/>
                <a:gd name="T38" fmla="*/ 79 w 229"/>
                <a:gd name="T39" fmla="*/ 42 h 234"/>
                <a:gd name="T40" fmla="*/ 91 w 229"/>
                <a:gd name="T41" fmla="*/ 54 h 234"/>
                <a:gd name="T42" fmla="*/ 109 w 229"/>
                <a:gd name="T43" fmla="*/ 48 h 234"/>
                <a:gd name="T44" fmla="*/ 121 w 229"/>
                <a:gd name="T45" fmla="*/ 48 h 234"/>
                <a:gd name="T46" fmla="*/ 127 w 229"/>
                <a:gd name="T47" fmla="*/ 36 h 234"/>
                <a:gd name="T48" fmla="*/ 139 w 229"/>
                <a:gd name="T49" fmla="*/ 18 h 234"/>
                <a:gd name="T50" fmla="*/ 157 w 229"/>
                <a:gd name="T51" fmla="*/ 0 h 234"/>
                <a:gd name="T52" fmla="*/ 187 w 229"/>
                <a:gd name="T53" fmla="*/ 30 h 234"/>
                <a:gd name="T54" fmla="*/ 211 w 229"/>
                <a:gd name="T55" fmla="*/ 30 h 234"/>
                <a:gd name="T56" fmla="*/ 205 w 229"/>
                <a:gd name="T57" fmla="*/ 48 h 234"/>
                <a:gd name="T58" fmla="*/ 229 w 229"/>
                <a:gd name="T59" fmla="*/ 54 h 234"/>
                <a:gd name="T60" fmla="*/ 217 w 229"/>
                <a:gd name="T61" fmla="*/ 72 h 234"/>
                <a:gd name="T62" fmla="*/ 199 w 229"/>
                <a:gd name="T63" fmla="*/ 114 h 234"/>
                <a:gd name="T64" fmla="*/ 193 w 229"/>
                <a:gd name="T65" fmla="*/ 126 h 234"/>
                <a:gd name="T66" fmla="*/ 187 w 229"/>
                <a:gd name="T67" fmla="*/ 132 h 234"/>
                <a:gd name="T68" fmla="*/ 181 w 229"/>
                <a:gd name="T69" fmla="*/ 144 h 234"/>
                <a:gd name="T70" fmla="*/ 181 w 229"/>
                <a:gd name="T71" fmla="*/ 174 h 234"/>
                <a:gd name="T72" fmla="*/ 145 w 229"/>
                <a:gd name="T73" fmla="*/ 174 h 234"/>
                <a:gd name="T74" fmla="*/ 133 w 229"/>
                <a:gd name="T75" fmla="*/ 192 h 234"/>
                <a:gd name="T76" fmla="*/ 139 w 229"/>
                <a:gd name="T77" fmla="*/ 216 h 234"/>
                <a:gd name="T78" fmla="*/ 127 w 229"/>
                <a:gd name="T79" fmla="*/ 228 h 234"/>
                <a:gd name="T80" fmla="*/ 91 w 229"/>
                <a:gd name="T81" fmla="*/ 228 h 234"/>
                <a:gd name="T82" fmla="*/ 79 w 229"/>
                <a:gd name="T83" fmla="*/ 234 h 234"/>
                <a:gd name="T84" fmla="*/ 79 w 229"/>
                <a:gd name="T85" fmla="*/ 21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9" h="234">
                  <a:moveTo>
                    <a:pt x="79" y="210"/>
                  </a:moveTo>
                  <a:lnTo>
                    <a:pt x="85" y="216"/>
                  </a:lnTo>
                  <a:lnTo>
                    <a:pt x="91" y="204"/>
                  </a:lnTo>
                  <a:lnTo>
                    <a:pt x="91" y="198"/>
                  </a:lnTo>
                  <a:lnTo>
                    <a:pt x="85" y="192"/>
                  </a:lnTo>
                  <a:lnTo>
                    <a:pt x="85" y="198"/>
                  </a:lnTo>
                  <a:lnTo>
                    <a:pt x="73" y="198"/>
                  </a:lnTo>
                  <a:lnTo>
                    <a:pt x="73" y="186"/>
                  </a:lnTo>
                  <a:lnTo>
                    <a:pt x="79" y="180"/>
                  </a:lnTo>
                  <a:lnTo>
                    <a:pt x="97" y="168"/>
                  </a:lnTo>
                  <a:lnTo>
                    <a:pt x="91" y="162"/>
                  </a:lnTo>
                  <a:lnTo>
                    <a:pt x="79" y="156"/>
                  </a:lnTo>
                  <a:lnTo>
                    <a:pt x="79" y="168"/>
                  </a:lnTo>
                  <a:lnTo>
                    <a:pt x="60" y="168"/>
                  </a:lnTo>
                  <a:lnTo>
                    <a:pt x="67" y="180"/>
                  </a:lnTo>
                  <a:lnTo>
                    <a:pt x="60" y="186"/>
                  </a:lnTo>
                  <a:lnTo>
                    <a:pt x="54" y="180"/>
                  </a:lnTo>
                  <a:lnTo>
                    <a:pt x="54" y="198"/>
                  </a:lnTo>
                  <a:lnTo>
                    <a:pt x="42" y="192"/>
                  </a:lnTo>
                  <a:lnTo>
                    <a:pt x="42" y="186"/>
                  </a:lnTo>
                  <a:lnTo>
                    <a:pt x="30" y="174"/>
                  </a:lnTo>
                  <a:lnTo>
                    <a:pt x="36" y="174"/>
                  </a:lnTo>
                  <a:lnTo>
                    <a:pt x="30" y="168"/>
                  </a:lnTo>
                  <a:lnTo>
                    <a:pt x="24" y="180"/>
                  </a:lnTo>
                  <a:lnTo>
                    <a:pt x="18" y="180"/>
                  </a:lnTo>
                  <a:lnTo>
                    <a:pt x="18" y="168"/>
                  </a:lnTo>
                  <a:lnTo>
                    <a:pt x="12" y="174"/>
                  </a:lnTo>
                  <a:lnTo>
                    <a:pt x="0" y="162"/>
                  </a:lnTo>
                  <a:lnTo>
                    <a:pt x="6" y="150"/>
                  </a:lnTo>
                  <a:lnTo>
                    <a:pt x="12" y="144"/>
                  </a:lnTo>
                  <a:lnTo>
                    <a:pt x="6" y="138"/>
                  </a:lnTo>
                  <a:lnTo>
                    <a:pt x="18" y="132"/>
                  </a:lnTo>
                  <a:lnTo>
                    <a:pt x="18" y="108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8" y="90"/>
                  </a:lnTo>
                  <a:lnTo>
                    <a:pt x="54" y="90"/>
                  </a:lnTo>
                  <a:lnTo>
                    <a:pt x="67" y="60"/>
                  </a:lnTo>
                  <a:lnTo>
                    <a:pt x="79" y="42"/>
                  </a:lnTo>
                  <a:lnTo>
                    <a:pt x="91" y="60"/>
                  </a:lnTo>
                  <a:lnTo>
                    <a:pt x="91" y="54"/>
                  </a:lnTo>
                  <a:lnTo>
                    <a:pt x="103" y="60"/>
                  </a:lnTo>
                  <a:lnTo>
                    <a:pt x="109" y="48"/>
                  </a:lnTo>
                  <a:lnTo>
                    <a:pt x="109" y="54"/>
                  </a:lnTo>
                  <a:lnTo>
                    <a:pt x="121" y="48"/>
                  </a:lnTo>
                  <a:lnTo>
                    <a:pt x="127" y="48"/>
                  </a:lnTo>
                  <a:lnTo>
                    <a:pt x="127" y="36"/>
                  </a:lnTo>
                  <a:lnTo>
                    <a:pt x="133" y="30"/>
                  </a:lnTo>
                  <a:lnTo>
                    <a:pt x="139" y="18"/>
                  </a:lnTo>
                  <a:lnTo>
                    <a:pt x="133" y="12"/>
                  </a:lnTo>
                  <a:lnTo>
                    <a:pt x="157" y="0"/>
                  </a:lnTo>
                  <a:lnTo>
                    <a:pt x="175" y="6"/>
                  </a:lnTo>
                  <a:lnTo>
                    <a:pt x="187" y="30"/>
                  </a:lnTo>
                  <a:lnTo>
                    <a:pt x="205" y="24"/>
                  </a:lnTo>
                  <a:lnTo>
                    <a:pt x="211" y="30"/>
                  </a:lnTo>
                  <a:lnTo>
                    <a:pt x="205" y="36"/>
                  </a:lnTo>
                  <a:lnTo>
                    <a:pt x="205" y="48"/>
                  </a:lnTo>
                  <a:lnTo>
                    <a:pt x="223" y="48"/>
                  </a:lnTo>
                  <a:lnTo>
                    <a:pt x="229" y="54"/>
                  </a:lnTo>
                  <a:lnTo>
                    <a:pt x="223" y="72"/>
                  </a:lnTo>
                  <a:lnTo>
                    <a:pt x="217" y="72"/>
                  </a:lnTo>
                  <a:lnTo>
                    <a:pt x="211" y="96"/>
                  </a:lnTo>
                  <a:lnTo>
                    <a:pt x="199" y="114"/>
                  </a:lnTo>
                  <a:lnTo>
                    <a:pt x="187" y="120"/>
                  </a:lnTo>
                  <a:lnTo>
                    <a:pt x="193" y="126"/>
                  </a:lnTo>
                  <a:lnTo>
                    <a:pt x="181" y="126"/>
                  </a:lnTo>
                  <a:lnTo>
                    <a:pt x="187" y="132"/>
                  </a:lnTo>
                  <a:lnTo>
                    <a:pt x="181" y="132"/>
                  </a:lnTo>
                  <a:lnTo>
                    <a:pt x="181" y="144"/>
                  </a:lnTo>
                  <a:lnTo>
                    <a:pt x="169" y="144"/>
                  </a:lnTo>
                  <a:lnTo>
                    <a:pt x="181" y="174"/>
                  </a:lnTo>
                  <a:lnTo>
                    <a:pt x="157" y="186"/>
                  </a:lnTo>
                  <a:lnTo>
                    <a:pt x="145" y="174"/>
                  </a:lnTo>
                  <a:lnTo>
                    <a:pt x="133" y="180"/>
                  </a:lnTo>
                  <a:lnTo>
                    <a:pt x="133" y="192"/>
                  </a:lnTo>
                  <a:lnTo>
                    <a:pt x="139" y="186"/>
                  </a:lnTo>
                  <a:lnTo>
                    <a:pt x="139" y="216"/>
                  </a:lnTo>
                  <a:lnTo>
                    <a:pt x="133" y="216"/>
                  </a:lnTo>
                  <a:lnTo>
                    <a:pt x="127" y="228"/>
                  </a:lnTo>
                  <a:lnTo>
                    <a:pt x="109" y="228"/>
                  </a:lnTo>
                  <a:lnTo>
                    <a:pt x="91" y="228"/>
                  </a:lnTo>
                  <a:lnTo>
                    <a:pt x="79" y="228"/>
                  </a:lnTo>
                  <a:lnTo>
                    <a:pt x="79" y="234"/>
                  </a:lnTo>
                  <a:lnTo>
                    <a:pt x="60" y="210"/>
                  </a:lnTo>
                  <a:lnTo>
                    <a:pt x="79" y="2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9" name="Freeform 158"/>
            <p:cNvSpPr>
              <a:spLocks/>
            </p:cNvSpPr>
            <p:nvPr/>
          </p:nvSpPr>
          <p:spPr bwMode="auto">
            <a:xfrm>
              <a:off x="3965575" y="2294733"/>
              <a:ext cx="1754188" cy="2336800"/>
            </a:xfrm>
            <a:custGeom>
              <a:avLst/>
              <a:gdLst>
                <a:gd name="T0" fmla="*/ 120 w 1105"/>
                <a:gd name="T1" fmla="*/ 1424 h 1472"/>
                <a:gd name="T2" fmla="*/ 90 w 1105"/>
                <a:gd name="T3" fmla="*/ 1364 h 1472"/>
                <a:gd name="T4" fmla="*/ 30 w 1105"/>
                <a:gd name="T5" fmla="*/ 1304 h 1472"/>
                <a:gd name="T6" fmla="*/ 30 w 1105"/>
                <a:gd name="T7" fmla="*/ 1208 h 1472"/>
                <a:gd name="T8" fmla="*/ 72 w 1105"/>
                <a:gd name="T9" fmla="*/ 1148 h 1472"/>
                <a:gd name="T10" fmla="*/ 132 w 1105"/>
                <a:gd name="T11" fmla="*/ 1088 h 1472"/>
                <a:gd name="T12" fmla="*/ 120 w 1105"/>
                <a:gd name="T13" fmla="*/ 925 h 1472"/>
                <a:gd name="T14" fmla="*/ 96 w 1105"/>
                <a:gd name="T15" fmla="*/ 739 h 1472"/>
                <a:gd name="T16" fmla="*/ 90 w 1105"/>
                <a:gd name="T17" fmla="*/ 643 h 1472"/>
                <a:gd name="T18" fmla="*/ 138 w 1105"/>
                <a:gd name="T19" fmla="*/ 583 h 1472"/>
                <a:gd name="T20" fmla="*/ 240 w 1105"/>
                <a:gd name="T21" fmla="*/ 475 h 1472"/>
                <a:gd name="T22" fmla="*/ 306 w 1105"/>
                <a:gd name="T23" fmla="*/ 469 h 1472"/>
                <a:gd name="T24" fmla="*/ 396 w 1105"/>
                <a:gd name="T25" fmla="*/ 439 h 1472"/>
                <a:gd name="T26" fmla="*/ 486 w 1105"/>
                <a:gd name="T27" fmla="*/ 415 h 1472"/>
                <a:gd name="T28" fmla="*/ 546 w 1105"/>
                <a:gd name="T29" fmla="*/ 385 h 1472"/>
                <a:gd name="T30" fmla="*/ 552 w 1105"/>
                <a:gd name="T31" fmla="*/ 264 h 1472"/>
                <a:gd name="T32" fmla="*/ 600 w 1105"/>
                <a:gd name="T33" fmla="*/ 270 h 1472"/>
                <a:gd name="T34" fmla="*/ 678 w 1105"/>
                <a:gd name="T35" fmla="*/ 324 h 1472"/>
                <a:gd name="T36" fmla="*/ 672 w 1105"/>
                <a:gd name="T37" fmla="*/ 204 h 1472"/>
                <a:gd name="T38" fmla="*/ 714 w 1105"/>
                <a:gd name="T39" fmla="*/ 126 h 1472"/>
                <a:gd name="T40" fmla="*/ 853 w 1105"/>
                <a:gd name="T41" fmla="*/ 6 h 1472"/>
                <a:gd name="T42" fmla="*/ 919 w 1105"/>
                <a:gd name="T43" fmla="*/ 78 h 1472"/>
                <a:gd name="T44" fmla="*/ 829 w 1105"/>
                <a:gd name="T45" fmla="*/ 258 h 1472"/>
                <a:gd name="T46" fmla="*/ 768 w 1105"/>
                <a:gd name="T47" fmla="*/ 445 h 1472"/>
                <a:gd name="T48" fmla="*/ 720 w 1105"/>
                <a:gd name="T49" fmla="*/ 505 h 1472"/>
                <a:gd name="T50" fmla="*/ 684 w 1105"/>
                <a:gd name="T51" fmla="*/ 529 h 1472"/>
                <a:gd name="T52" fmla="*/ 636 w 1105"/>
                <a:gd name="T53" fmla="*/ 547 h 1472"/>
                <a:gd name="T54" fmla="*/ 594 w 1105"/>
                <a:gd name="T55" fmla="*/ 499 h 1472"/>
                <a:gd name="T56" fmla="*/ 618 w 1105"/>
                <a:gd name="T57" fmla="*/ 559 h 1472"/>
                <a:gd name="T58" fmla="*/ 738 w 1105"/>
                <a:gd name="T59" fmla="*/ 559 h 1472"/>
                <a:gd name="T60" fmla="*/ 817 w 1105"/>
                <a:gd name="T61" fmla="*/ 439 h 1472"/>
                <a:gd name="T62" fmla="*/ 913 w 1105"/>
                <a:gd name="T63" fmla="*/ 457 h 1472"/>
                <a:gd name="T64" fmla="*/ 913 w 1105"/>
                <a:gd name="T65" fmla="*/ 559 h 1472"/>
                <a:gd name="T66" fmla="*/ 925 w 1105"/>
                <a:gd name="T67" fmla="*/ 553 h 1472"/>
                <a:gd name="T68" fmla="*/ 931 w 1105"/>
                <a:gd name="T69" fmla="*/ 493 h 1472"/>
                <a:gd name="T70" fmla="*/ 919 w 1105"/>
                <a:gd name="T71" fmla="*/ 415 h 1472"/>
                <a:gd name="T72" fmla="*/ 841 w 1105"/>
                <a:gd name="T73" fmla="*/ 324 h 1472"/>
                <a:gd name="T74" fmla="*/ 907 w 1105"/>
                <a:gd name="T75" fmla="*/ 156 h 1472"/>
                <a:gd name="T76" fmla="*/ 997 w 1105"/>
                <a:gd name="T77" fmla="*/ 102 h 1472"/>
                <a:gd name="T78" fmla="*/ 961 w 1105"/>
                <a:gd name="T79" fmla="*/ 228 h 1472"/>
                <a:gd name="T80" fmla="*/ 1027 w 1105"/>
                <a:gd name="T81" fmla="*/ 270 h 1472"/>
                <a:gd name="T82" fmla="*/ 1009 w 1105"/>
                <a:gd name="T83" fmla="*/ 228 h 1472"/>
                <a:gd name="T84" fmla="*/ 1021 w 1105"/>
                <a:gd name="T85" fmla="*/ 186 h 1472"/>
                <a:gd name="T86" fmla="*/ 1063 w 1105"/>
                <a:gd name="T87" fmla="*/ 150 h 1472"/>
                <a:gd name="T88" fmla="*/ 1081 w 1105"/>
                <a:gd name="T89" fmla="*/ 282 h 1472"/>
                <a:gd name="T90" fmla="*/ 1045 w 1105"/>
                <a:gd name="T91" fmla="*/ 445 h 1472"/>
                <a:gd name="T92" fmla="*/ 1081 w 1105"/>
                <a:gd name="T93" fmla="*/ 511 h 1472"/>
                <a:gd name="T94" fmla="*/ 1045 w 1105"/>
                <a:gd name="T95" fmla="*/ 595 h 1472"/>
                <a:gd name="T96" fmla="*/ 1057 w 1105"/>
                <a:gd name="T97" fmla="*/ 733 h 1472"/>
                <a:gd name="T98" fmla="*/ 1063 w 1105"/>
                <a:gd name="T99" fmla="*/ 847 h 1472"/>
                <a:gd name="T100" fmla="*/ 1081 w 1105"/>
                <a:gd name="T101" fmla="*/ 991 h 1472"/>
                <a:gd name="T102" fmla="*/ 1033 w 1105"/>
                <a:gd name="T103" fmla="*/ 1160 h 1472"/>
                <a:gd name="T104" fmla="*/ 865 w 1105"/>
                <a:gd name="T105" fmla="*/ 1196 h 1472"/>
                <a:gd name="T106" fmla="*/ 720 w 1105"/>
                <a:gd name="T107" fmla="*/ 1136 h 1472"/>
                <a:gd name="T108" fmla="*/ 564 w 1105"/>
                <a:gd name="T109" fmla="*/ 1232 h 1472"/>
                <a:gd name="T110" fmla="*/ 366 w 1105"/>
                <a:gd name="T111" fmla="*/ 1256 h 1472"/>
                <a:gd name="T112" fmla="*/ 294 w 1105"/>
                <a:gd name="T113" fmla="*/ 1262 h 1472"/>
                <a:gd name="T114" fmla="*/ 294 w 1105"/>
                <a:gd name="T115" fmla="*/ 1298 h 1472"/>
                <a:gd name="T116" fmla="*/ 276 w 1105"/>
                <a:gd name="T117" fmla="*/ 1364 h 1472"/>
                <a:gd name="T118" fmla="*/ 252 w 1105"/>
                <a:gd name="T119" fmla="*/ 1406 h 1472"/>
                <a:gd name="T120" fmla="*/ 222 w 1105"/>
                <a:gd name="T121" fmla="*/ 1448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05" h="1472">
                  <a:moveTo>
                    <a:pt x="186" y="1466"/>
                  </a:moveTo>
                  <a:lnTo>
                    <a:pt x="180" y="1460"/>
                  </a:lnTo>
                  <a:lnTo>
                    <a:pt x="174" y="1448"/>
                  </a:lnTo>
                  <a:lnTo>
                    <a:pt x="162" y="1436"/>
                  </a:lnTo>
                  <a:lnTo>
                    <a:pt x="156" y="1436"/>
                  </a:lnTo>
                  <a:lnTo>
                    <a:pt x="144" y="1418"/>
                  </a:lnTo>
                  <a:lnTo>
                    <a:pt x="138" y="1424"/>
                  </a:lnTo>
                  <a:lnTo>
                    <a:pt x="138" y="1430"/>
                  </a:lnTo>
                  <a:lnTo>
                    <a:pt x="132" y="1424"/>
                  </a:lnTo>
                  <a:lnTo>
                    <a:pt x="120" y="1424"/>
                  </a:lnTo>
                  <a:lnTo>
                    <a:pt x="114" y="1406"/>
                  </a:lnTo>
                  <a:lnTo>
                    <a:pt x="108" y="1406"/>
                  </a:lnTo>
                  <a:lnTo>
                    <a:pt x="108" y="1394"/>
                  </a:lnTo>
                  <a:lnTo>
                    <a:pt x="108" y="1388"/>
                  </a:lnTo>
                  <a:lnTo>
                    <a:pt x="108" y="1382"/>
                  </a:lnTo>
                  <a:lnTo>
                    <a:pt x="114" y="1376"/>
                  </a:lnTo>
                  <a:lnTo>
                    <a:pt x="108" y="1376"/>
                  </a:lnTo>
                  <a:lnTo>
                    <a:pt x="102" y="1382"/>
                  </a:lnTo>
                  <a:lnTo>
                    <a:pt x="96" y="1370"/>
                  </a:lnTo>
                  <a:lnTo>
                    <a:pt x="90" y="1364"/>
                  </a:lnTo>
                  <a:lnTo>
                    <a:pt x="84" y="1364"/>
                  </a:lnTo>
                  <a:lnTo>
                    <a:pt x="78" y="1358"/>
                  </a:lnTo>
                  <a:lnTo>
                    <a:pt x="78" y="1352"/>
                  </a:lnTo>
                  <a:lnTo>
                    <a:pt x="84" y="1340"/>
                  </a:lnTo>
                  <a:lnTo>
                    <a:pt x="60" y="1322"/>
                  </a:lnTo>
                  <a:lnTo>
                    <a:pt x="60" y="1316"/>
                  </a:lnTo>
                  <a:lnTo>
                    <a:pt x="42" y="1322"/>
                  </a:lnTo>
                  <a:lnTo>
                    <a:pt x="48" y="1310"/>
                  </a:lnTo>
                  <a:lnTo>
                    <a:pt x="42" y="1304"/>
                  </a:lnTo>
                  <a:lnTo>
                    <a:pt x="30" y="1304"/>
                  </a:lnTo>
                  <a:lnTo>
                    <a:pt x="24" y="1292"/>
                  </a:lnTo>
                  <a:lnTo>
                    <a:pt x="24" y="1274"/>
                  </a:lnTo>
                  <a:lnTo>
                    <a:pt x="0" y="1256"/>
                  </a:lnTo>
                  <a:lnTo>
                    <a:pt x="12" y="1250"/>
                  </a:lnTo>
                  <a:lnTo>
                    <a:pt x="6" y="1244"/>
                  </a:lnTo>
                  <a:lnTo>
                    <a:pt x="6" y="1238"/>
                  </a:lnTo>
                  <a:lnTo>
                    <a:pt x="24" y="1220"/>
                  </a:lnTo>
                  <a:lnTo>
                    <a:pt x="30" y="1220"/>
                  </a:lnTo>
                  <a:lnTo>
                    <a:pt x="42" y="1214"/>
                  </a:lnTo>
                  <a:lnTo>
                    <a:pt x="30" y="1208"/>
                  </a:lnTo>
                  <a:lnTo>
                    <a:pt x="30" y="1202"/>
                  </a:lnTo>
                  <a:lnTo>
                    <a:pt x="30" y="1196"/>
                  </a:lnTo>
                  <a:lnTo>
                    <a:pt x="36" y="1190"/>
                  </a:lnTo>
                  <a:lnTo>
                    <a:pt x="42" y="1178"/>
                  </a:lnTo>
                  <a:lnTo>
                    <a:pt x="36" y="1178"/>
                  </a:lnTo>
                  <a:lnTo>
                    <a:pt x="36" y="1166"/>
                  </a:lnTo>
                  <a:lnTo>
                    <a:pt x="60" y="1154"/>
                  </a:lnTo>
                  <a:lnTo>
                    <a:pt x="48" y="1148"/>
                  </a:lnTo>
                  <a:lnTo>
                    <a:pt x="54" y="1148"/>
                  </a:lnTo>
                  <a:lnTo>
                    <a:pt x="72" y="1148"/>
                  </a:lnTo>
                  <a:lnTo>
                    <a:pt x="84" y="1142"/>
                  </a:lnTo>
                  <a:lnTo>
                    <a:pt x="84" y="1148"/>
                  </a:lnTo>
                  <a:lnTo>
                    <a:pt x="96" y="1154"/>
                  </a:lnTo>
                  <a:lnTo>
                    <a:pt x="102" y="1148"/>
                  </a:lnTo>
                  <a:lnTo>
                    <a:pt x="108" y="1148"/>
                  </a:lnTo>
                  <a:lnTo>
                    <a:pt x="114" y="1142"/>
                  </a:lnTo>
                  <a:lnTo>
                    <a:pt x="126" y="1148"/>
                  </a:lnTo>
                  <a:lnTo>
                    <a:pt x="126" y="1124"/>
                  </a:lnTo>
                  <a:lnTo>
                    <a:pt x="138" y="1094"/>
                  </a:lnTo>
                  <a:lnTo>
                    <a:pt x="132" y="1088"/>
                  </a:lnTo>
                  <a:lnTo>
                    <a:pt x="126" y="1058"/>
                  </a:lnTo>
                  <a:lnTo>
                    <a:pt x="138" y="1034"/>
                  </a:lnTo>
                  <a:lnTo>
                    <a:pt x="132" y="1028"/>
                  </a:lnTo>
                  <a:lnTo>
                    <a:pt x="138" y="1022"/>
                  </a:lnTo>
                  <a:lnTo>
                    <a:pt x="120" y="1009"/>
                  </a:lnTo>
                  <a:lnTo>
                    <a:pt x="102" y="991"/>
                  </a:lnTo>
                  <a:lnTo>
                    <a:pt x="96" y="979"/>
                  </a:lnTo>
                  <a:lnTo>
                    <a:pt x="108" y="961"/>
                  </a:lnTo>
                  <a:lnTo>
                    <a:pt x="114" y="949"/>
                  </a:lnTo>
                  <a:lnTo>
                    <a:pt x="120" y="925"/>
                  </a:lnTo>
                  <a:lnTo>
                    <a:pt x="108" y="907"/>
                  </a:lnTo>
                  <a:lnTo>
                    <a:pt x="114" y="901"/>
                  </a:lnTo>
                  <a:lnTo>
                    <a:pt x="120" y="853"/>
                  </a:lnTo>
                  <a:lnTo>
                    <a:pt x="132" y="841"/>
                  </a:lnTo>
                  <a:lnTo>
                    <a:pt x="132" y="817"/>
                  </a:lnTo>
                  <a:lnTo>
                    <a:pt x="126" y="805"/>
                  </a:lnTo>
                  <a:lnTo>
                    <a:pt x="120" y="793"/>
                  </a:lnTo>
                  <a:lnTo>
                    <a:pt x="120" y="787"/>
                  </a:lnTo>
                  <a:lnTo>
                    <a:pt x="108" y="757"/>
                  </a:lnTo>
                  <a:lnTo>
                    <a:pt x="96" y="739"/>
                  </a:lnTo>
                  <a:lnTo>
                    <a:pt x="66" y="727"/>
                  </a:lnTo>
                  <a:lnTo>
                    <a:pt x="66" y="703"/>
                  </a:lnTo>
                  <a:lnTo>
                    <a:pt x="60" y="697"/>
                  </a:lnTo>
                  <a:lnTo>
                    <a:pt x="54" y="691"/>
                  </a:lnTo>
                  <a:lnTo>
                    <a:pt x="60" y="685"/>
                  </a:lnTo>
                  <a:lnTo>
                    <a:pt x="66" y="679"/>
                  </a:lnTo>
                  <a:lnTo>
                    <a:pt x="78" y="667"/>
                  </a:lnTo>
                  <a:lnTo>
                    <a:pt x="90" y="661"/>
                  </a:lnTo>
                  <a:lnTo>
                    <a:pt x="90" y="649"/>
                  </a:lnTo>
                  <a:lnTo>
                    <a:pt x="90" y="643"/>
                  </a:lnTo>
                  <a:lnTo>
                    <a:pt x="96" y="637"/>
                  </a:lnTo>
                  <a:lnTo>
                    <a:pt x="96" y="631"/>
                  </a:lnTo>
                  <a:lnTo>
                    <a:pt x="102" y="625"/>
                  </a:lnTo>
                  <a:lnTo>
                    <a:pt x="108" y="619"/>
                  </a:lnTo>
                  <a:lnTo>
                    <a:pt x="102" y="613"/>
                  </a:lnTo>
                  <a:lnTo>
                    <a:pt x="108" y="607"/>
                  </a:lnTo>
                  <a:lnTo>
                    <a:pt x="114" y="601"/>
                  </a:lnTo>
                  <a:lnTo>
                    <a:pt x="120" y="601"/>
                  </a:lnTo>
                  <a:lnTo>
                    <a:pt x="126" y="583"/>
                  </a:lnTo>
                  <a:lnTo>
                    <a:pt x="138" y="583"/>
                  </a:lnTo>
                  <a:lnTo>
                    <a:pt x="156" y="553"/>
                  </a:lnTo>
                  <a:lnTo>
                    <a:pt x="168" y="541"/>
                  </a:lnTo>
                  <a:lnTo>
                    <a:pt x="180" y="535"/>
                  </a:lnTo>
                  <a:lnTo>
                    <a:pt x="180" y="523"/>
                  </a:lnTo>
                  <a:lnTo>
                    <a:pt x="192" y="505"/>
                  </a:lnTo>
                  <a:lnTo>
                    <a:pt x="204" y="499"/>
                  </a:lnTo>
                  <a:lnTo>
                    <a:pt x="204" y="487"/>
                  </a:lnTo>
                  <a:lnTo>
                    <a:pt x="210" y="481"/>
                  </a:lnTo>
                  <a:lnTo>
                    <a:pt x="216" y="487"/>
                  </a:lnTo>
                  <a:lnTo>
                    <a:pt x="240" y="475"/>
                  </a:lnTo>
                  <a:lnTo>
                    <a:pt x="240" y="481"/>
                  </a:lnTo>
                  <a:lnTo>
                    <a:pt x="240" y="493"/>
                  </a:lnTo>
                  <a:lnTo>
                    <a:pt x="246" y="493"/>
                  </a:lnTo>
                  <a:lnTo>
                    <a:pt x="240" y="493"/>
                  </a:lnTo>
                  <a:lnTo>
                    <a:pt x="240" y="499"/>
                  </a:lnTo>
                  <a:lnTo>
                    <a:pt x="258" y="493"/>
                  </a:lnTo>
                  <a:lnTo>
                    <a:pt x="264" y="499"/>
                  </a:lnTo>
                  <a:lnTo>
                    <a:pt x="282" y="487"/>
                  </a:lnTo>
                  <a:lnTo>
                    <a:pt x="282" y="481"/>
                  </a:lnTo>
                  <a:lnTo>
                    <a:pt x="306" y="469"/>
                  </a:lnTo>
                  <a:lnTo>
                    <a:pt x="318" y="469"/>
                  </a:lnTo>
                  <a:lnTo>
                    <a:pt x="330" y="463"/>
                  </a:lnTo>
                  <a:lnTo>
                    <a:pt x="348" y="463"/>
                  </a:lnTo>
                  <a:lnTo>
                    <a:pt x="348" y="469"/>
                  </a:lnTo>
                  <a:lnTo>
                    <a:pt x="366" y="463"/>
                  </a:lnTo>
                  <a:lnTo>
                    <a:pt x="366" y="451"/>
                  </a:lnTo>
                  <a:lnTo>
                    <a:pt x="390" y="439"/>
                  </a:lnTo>
                  <a:lnTo>
                    <a:pt x="390" y="445"/>
                  </a:lnTo>
                  <a:lnTo>
                    <a:pt x="396" y="445"/>
                  </a:lnTo>
                  <a:lnTo>
                    <a:pt x="396" y="439"/>
                  </a:lnTo>
                  <a:lnTo>
                    <a:pt x="408" y="433"/>
                  </a:lnTo>
                  <a:lnTo>
                    <a:pt x="420" y="433"/>
                  </a:lnTo>
                  <a:lnTo>
                    <a:pt x="426" y="421"/>
                  </a:lnTo>
                  <a:lnTo>
                    <a:pt x="444" y="433"/>
                  </a:lnTo>
                  <a:lnTo>
                    <a:pt x="444" y="427"/>
                  </a:lnTo>
                  <a:lnTo>
                    <a:pt x="450" y="427"/>
                  </a:lnTo>
                  <a:lnTo>
                    <a:pt x="456" y="427"/>
                  </a:lnTo>
                  <a:lnTo>
                    <a:pt x="474" y="427"/>
                  </a:lnTo>
                  <a:lnTo>
                    <a:pt x="480" y="409"/>
                  </a:lnTo>
                  <a:lnTo>
                    <a:pt x="486" y="415"/>
                  </a:lnTo>
                  <a:lnTo>
                    <a:pt x="492" y="403"/>
                  </a:lnTo>
                  <a:lnTo>
                    <a:pt x="516" y="403"/>
                  </a:lnTo>
                  <a:lnTo>
                    <a:pt x="516" y="397"/>
                  </a:lnTo>
                  <a:lnTo>
                    <a:pt x="528" y="403"/>
                  </a:lnTo>
                  <a:lnTo>
                    <a:pt x="534" y="391"/>
                  </a:lnTo>
                  <a:lnTo>
                    <a:pt x="528" y="391"/>
                  </a:lnTo>
                  <a:lnTo>
                    <a:pt x="528" y="385"/>
                  </a:lnTo>
                  <a:lnTo>
                    <a:pt x="534" y="379"/>
                  </a:lnTo>
                  <a:lnTo>
                    <a:pt x="540" y="385"/>
                  </a:lnTo>
                  <a:lnTo>
                    <a:pt x="546" y="385"/>
                  </a:lnTo>
                  <a:lnTo>
                    <a:pt x="552" y="366"/>
                  </a:lnTo>
                  <a:lnTo>
                    <a:pt x="546" y="366"/>
                  </a:lnTo>
                  <a:lnTo>
                    <a:pt x="534" y="354"/>
                  </a:lnTo>
                  <a:lnTo>
                    <a:pt x="534" y="342"/>
                  </a:lnTo>
                  <a:lnTo>
                    <a:pt x="546" y="318"/>
                  </a:lnTo>
                  <a:lnTo>
                    <a:pt x="552" y="312"/>
                  </a:lnTo>
                  <a:lnTo>
                    <a:pt x="570" y="306"/>
                  </a:lnTo>
                  <a:lnTo>
                    <a:pt x="570" y="288"/>
                  </a:lnTo>
                  <a:lnTo>
                    <a:pt x="570" y="282"/>
                  </a:lnTo>
                  <a:lnTo>
                    <a:pt x="552" y="264"/>
                  </a:lnTo>
                  <a:lnTo>
                    <a:pt x="552" y="258"/>
                  </a:lnTo>
                  <a:lnTo>
                    <a:pt x="558" y="258"/>
                  </a:lnTo>
                  <a:lnTo>
                    <a:pt x="552" y="246"/>
                  </a:lnTo>
                  <a:lnTo>
                    <a:pt x="570" y="246"/>
                  </a:lnTo>
                  <a:lnTo>
                    <a:pt x="582" y="234"/>
                  </a:lnTo>
                  <a:lnTo>
                    <a:pt x="588" y="240"/>
                  </a:lnTo>
                  <a:lnTo>
                    <a:pt x="588" y="252"/>
                  </a:lnTo>
                  <a:lnTo>
                    <a:pt x="600" y="264"/>
                  </a:lnTo>
                  <a:lnTo>
                    <a:pt x="594" y="264"/>
                  </a:lnTo>
                  <a:lnTo>
                    <a:pt x="600" y="270"/>
                  </a:lnTo>
                  <a:lnTo>
                    <a:pt x="606" y="282"/>
                  </a:lnTo>
                  <a:lnTo>
                    <a:pt x="618" y="306"/>
                  </a:lnTo>
                  <a:lnTo>
                    <a:pt x="624" y="336"/>
                  </a:lnTo>
                  <a:lnTo>
                    <a:pt x="630" y="354"/>
                  </a:lnTo>
                  <a:lnTo>
                    <a:pt x="630" y="366"/>
                  </a:lnTo>
                  <a:lnTo>
                    <a:pt x="630" y="372"/>
                  </a:lnTo>
                  <a:lnTo>
                    <a:pt x="648" y="366"/>
                  </a:lnTo>
                  <a:lnTo>
                    <a:pt x="678" y="336"/>
                  </a:lnTo>
                  <a:lnTo>
                    <a:pt x="684" y="324"/>
                  </a:lnTo>
                  <a:lnTo>
                    <a:pt x="678" y="324"/>
                  </a:lnTo>
                  <a:lnTo>
                    <a:pt x="666" y="312"/>
                  </a:lnTo>
                  <a:lnTo>
                    <a:pt x="666" y="294"/>
                  </a:lnTo>
                  <a:lnTo>
                    <a:pt x="678" y="258"/>
                  </a:lnTo>
                  <a:lnTo>
                    <a:pt x="672" y="264"/>
                  </a:lnTo>
                  <a:lnTo>
                    <a:pt x="660" y="234"/>
                  </a:lnTo>
                  <a:lnTo>
                    <a:pt x="648" y="240"/>
                  </a:lnTo>
                  <a:lnTo>
                    <a:pt x="648" y="246"/>
                  </a:lnTo>
                  <a:lnTo>
                    <a:pt x="648" y="240"/>
                  </a:lnTo>
                  <a:lnTo>
                    <a:pt x="654" y="222"/>
                  </a:lnTo>
                  <a:lnTo>
                    <a:pt x="672" y="204"/>
                  </a:lnTo>
                  <a:lnTo>
                    <a:pt x="672" y="210"/>
                  </a:lnTo>
                  <a:lnTo>
                    <a:pt x="678" y="210"/>
                  </a:lnTo>
                  <a:lnTo>
                    <a:pt x="684" y="198"/>
                  </a:lnTo>
                  <a:lnTo>
                    <a:pt x="690" y="186"/>
                  </a:lnTo>
                  <a:lnTo>
                    <a:pt x="696" y="180"/>
                  </a:lnTo>
                  <a:lnTo>
                    <a:pt x="702" y="168"/>
                  </a:lnTo>
                  <a:lnTo>
                    <a:pt x="714" y="150"/>
                  </a:lnTo>
                  <a:lnTo>
                    <a:pt x="696" y="144"/>
                  </a:lnTo>
                  <a:lnTo>
                    <a:pt x="696" y="132"/>
                  </a:lnTo>
                  <a:lnTo>
                    <a:pt x="714" y="126"/>
                  </a:lnTo>
                  <a:lnTo>
                    <a:pt x="714" y="120"/>
                  </a:lnTo>
                  <a:lnTo>
                    <a:pt x="720" y="108"/>
                  </a:lnTo>
                  <a:lnTo>
                    <a:pt x="762" y="96"/>
                  </a:lnTo>
                  <a:lnTo>
                    <a:pt x="787" y="78"/>
                  </a:lnTo>
                  <a:lnTo>
                    <a:pt x="811" y="48"/>
                  </a:lnTo>
                  <a:lnTo>
                    <a:pt x="817" y="42"/>
                  </a:lnTo>
                  <a:lnTo>
                    <a:pt x="835" y="18"/>
                  </a:lnTo>
                  <a:lnTo>
                    <a:pt x="853" y="0"/>
                  </a:lnTo>
                  <a:lnTo>
                    <a:pt x="859" y="6"/>
                  </a:lnTo>
                  <a:lnTo>
                    <a:pt x="853" y="6"/>
                  </a:lnTo>
                  <a:lnTo>
                    <a:pt x="883" y="30"/>
                  </a:lnTo>
                  <a:lnTo>
                    <a:pt x="889" y="30"/>
                  </a:lnTo>
                  <a:lnTo>
                    <a:pt x="907" y="30"/>
                  </a:lnTo>
                  <a:lnTo>
                    <a:pt x="913" y="42"/>
                  </a:lnTo>
                  <a:lnTo>
                    <a:pt x="907" y="42"/>
                  </a:lnTo>
                  <a:lnTo>
                    <a:pt x="907" y="48"/>
                  </a:lnTo>
                  <a:lnTo>
                    <a:pt x="913" y="48"/>
                  </a:lnTo>
                  <a:lnTo>
                    <a:pt x="925" y="54"/>
                  </a:lnTo>
                  <a:lnTo>
                    <a:pt x="925" y="60"/>
                  </a:lnTo>
                  <a:lnTo>
                    <a:pt x="919" y="78"/>
                  </a:lnTo>
                  <a:lnTo>
                    <a:pt x="901" y="108"/>
                  </a:lnTo>
                  <a:lnTo>
                    <a:pt x="889" y="120"/>
                  </a:lnTo>
                  <a:lnTo>
                    <a:pt x="877" y="138"/>
                  </a:lnTo>
                  <a:lnTo>
                    <a:pt x="859" y="150"/>
                  </a:lnTo>
                  <a:lnTo>
                    <a:pt x="865" y="192"/>
                  </a:lnTo>
                  <a:lnTo>
                    <a:pt x="859" y="198"/>
                  </a:lnTo>
                  <a:lnTo>
                    <a:pt x="859" y="216"/>
                  </a:lnTo>
                  <a:lnTo>
                    <a:pt x="847" y="234"/>
                  </a:lnTo>
                  <a:lnTo>
                    <a:pt x="847" y="246"/>
                  </a:lnTo>
                  <a:lnTo>
                    <a:pt x="829" y="258"/>
                  </a:lnTo>
                  <a:lnTo>
                    <a:pt x="817" y="306"/>
                  </a:lnTo>
                  <a:lnTo>
                    <a:pt x="805" y="324"/>
                  </a:lnTo>
                  <a:lnTo>
                    <a:pt x="787" y="360"/>
                  </a:lnTo>
                  <a:lnTo>
                    <a:pt x="781" y="379"/>
                  </a:lnTo>
                  <a:lnTo>
                    <a:pt x="805" y="415"/>
                  </a:lnTo>
                  <a:lnTo>
                    <a:pt x="799" y="427"/>
                  </a:lnTo>
                  <a:lnTo>
                    <a:pt x="793" y="427"/>
                  </a:lnTo>
                  <a:lnTo>
                    <a:pt x="787" y="433"/>
                  </a:lnTo>
                  <a:lnTo>
                    <a:pt x="781" y="433"/>
                  </a:lnTo>
                  <a:lnTo>
                    <a:pt x="768" y="445"/>
                  </a:lnTo>
                  <a:lnTo>
                    <a:pt x="762" y="457"/>
                  </a:lnTo>
                  <a:lnTo>
                    <a:pt x="762" y="469"/>
                  </a:lnTo>
                  <a:lnTo>
                    <a:pt x="756" y="475"/>
                  </a:lnTo>
                  <a:lnTo>
                    <a:pt x="756" y="481"/>
                  </a:lnTo>
                  <a:lnTo>
                    <a:pt x="750" y="481"/>
                  </a:lnTo>
                  <a:lnTo>
                    <a:pt x="744" y="487"/>
                  </a:lnTo>
                  <a:lnTo>
                    <a:pt x="738" y="487"/>
                  </a:lnTo>
                  <a:lnTo>
                    <a:pt x="726" y="493"/>
                  </a:lnTo>
                  <a:lnTo>
                    <a:pt x="726" y="499"/>
                  </a:lnTo>
                  <a:lnTo>
                    <a:pt x="720" y="505"/>
                  </a:lnTo>
                  <a:lnTo>
                    <a:pt x="714" y="499"/>
                  </a:lnTo>
                  <a:lnTo>
                    <a:pt x="708" y="505"/>
                  </a:lnTo>
                  <a:lnTo>
                    <a:pt x="708" y="511"/>
                  </a:lnTo>
                  <a:lnTo>
                    <a:pt x="708" y="517"/>
                  </a:lnTo>
                  <a:lnTo>
                    <a:pt x="708" y="511"/>
                  </a:lnTo>
                  <a:lnTo>
                    <a:pt x="702" y="511"/>
                  </a:lnTo>
                  <a:lnTo>
                    <a:pt x="696" y="511"/>
                  </a:lnTo>
                  <a:lnTo>
                    <a:pt x="702" y="517"/>
                  </a:lnTo>
                  <a:lnTo>
                    <a:pt x="696" y="523"/>
                  </a:lnTo>
                  <a:lnTo>
                    <a:pt x="684" y="529"/>
                  </a:lnTo>
                  <a:lnTo>
                    <a:pt x="684" y="523"/>
                  </a:lnTo>
                  <a:lnTo>
                    <a:pt x="678" y="523"/>
                  </a:lnTo>
                  <a:lnTo>
                    <a:pt x="672" y="517"/>
                  </a:lnTo>
                  <a:lnTo>
                    <a:pt x="672" y="523"/>
                  </a:lnTo>
                  <a:lnTo>
                    <a:pt x="678" y="523"/>
                  </a:lnTo>
                  <a:lnTo>
                    <a:pt x="672" y="547"/>
                  </a:lnTo>
                  <a:lnTo>
                    <a:pt x="666" y="547"/>
                  </a:lnTo>
                  <a:lnTo>
                    <a:pt x="666" y="541"/>
                  </a:lnTo>
                  <a:lnTo>
                    <a:pt x="648" y="547"/>
                  </a:lnTo>
                  <a:lnTo>
                    <a:pt x="636" y="547"/>
                  </a:lnTo>
                  <a:lnTo>
                    <a:pt x="624" y="535"/>
                  </a:lnTo>
                  <a:lnTo>
                    <a:pt x="630" y="529"/>
                  </a:lnTo>
                  <a:lnTo>
                    <a:pt x="636" y="535"/>
                  </a:lnTo>
                  <a:lnTo>
                    <a:pt x="642" y="529"/>
                  </a:lnTo>
                  <a:lnTo>
                    <a:pt x="648" y="523"/>
                  </a:lnTo>
                  <a:lnTo>
                    <a:pt x="624" y="517"/>
                  </a:lnTo>
                  <a:lnTo>
                    <a:pt x="624" y="505"/>
                  </a:lnTo>
                  <a:lnTo>
                    <a:pt x="612" y="505"/>
                  </a:lnTo>
                  <a:lnTo>
                    <a:pt x="600" y="499"/>
                  </a:lnTo>
                  <a:lnTo>
                    <a:pt x="594" y="499"/>
                  </a:lnTo>
                  <a:lnTo>
                    <a:pt x="582" y="499"/>
                  </a:lnTo>
                  <a:lnTo>
                    <a:pt x="570" y="493"/>
                  </a:lnTo>
                  <a:lnTo>
                    <a:pt x="570" y="499"/>
                  </a:lnTo>
                  <a:lnTo>
                    <a:pt x="582" y="499"/>
                  </a:lnTo>
                  <a:lnTo>
                    <a:pt x="588" y="499"/>
                  </a:lnTo>
                  <a:lnTo>
                    <a:pt x="594" y="499"/>
                  </a:lnTo>
                  <a:lnTo>
                    <a:pt x="600" y="505"/>
                  </a:lnTo>
                  <a:lnTo>
                    <a:pt x="594" y="517"/>
                  </a:lnTo>
                  <a:lnTo>
                    <a:pt x="594" y="529"/>
                  </a:lnTo>
                  <a:lnTo>
                    <a:pt x="618" y="559"/>
                  </a:lnTo>
                  <a:lnTo>
                    <a:pt x="636" y="559"/>
                  </a:lnTo>
                  <a:lnTo>
                    <a:pt x="648" y="565"/>
                  </a:lnTo>
                  <a:lnTo>
                    <a:pt x="666" y="589"/>
                  </a:lnTo>
                  <a:lnTo>
                    <a:pt x="684" y="589"/>
                  </a:lnTo>
                  <a:lnTo>
                    <a:pt x="696" y="571"/>
                  </a:lnTo>
                  <a:lnTo>
                    <a:pt x="690" y="571"/>
                  </a:lnTo>
                  <a:lnTo>
                    <a:pt x="696" y="565"/>
                  </a:lnTo>
                  <a:lnTo>
                    <a:pt x="714" y="565"/>
                  </a:lnTo>
                  <a:lnTo>
                    <a:pt x="720" y="559"/>
                  </a:lnTo>
                  <a:lnTo>
                    <a:pt x="738" y="559"/>
                  </a:lnTo>
                  <a:lnTo>
                    <a:pt x="750" y="553"/>
                  </a:lnTo>
                  <a:lnTo>
                    <a:pt x="756" y="553"/>
                  </a:lnTo>
                  <a:lnTo>
                    <a:pt x="768" y="535"/>
                  </a:lnTo>
                  <a:lnTo>
                    <a:pt x="768" y="523"/>
                  </a:lnTo>
                  <a:lnTo>
                    <a:pt x="787" y="517"/>
                  </a:lnTo>
                  <a:lnTo>
                    <a:pt x="799" y="511"/>
                  </a:lnTo>
                  <a:lnTo>
                    <a:pt x="811" y="505"/>
                  </a:lnTo>
                  <a:lnTo>
                    <a:pt x="823" y="481"/>
                  </a:lnTo>
                  <a:lnTo>
                    <a:pt x="823" y="463"/>
                  </a:lnTo>
                  <a:lnTo>
                    <a:pt x="817" y="439"/>
                  </a:lnTo>
                  <a:lnTo>
                    <a:pt x="823" y="439"/>
                  </a:lnTo>
                  <a:lnTo>
                    <a:pt x="835" y="415"/>
                  </a:lnTo>
                  <a:lnTo>
                    <a:pt x="865" y="415"/>
                  </a:lnTo>
                  <a:lnTo>
                    <a:pt x="871" y="415"/>
                  </a:lnTo>
                  <a:lnTo>
                    <a:pt x="883" y="415"/>
                  </a:lnTo>
                  <a:lnTo>
                    <a:pt x="907" y="415"/>
                  </a:lnTo>
                  <a:lnTo>
                    <a:pt x="907" y="427"/>
                  </a:lnTo>
                  <a:lnTo>
                    <a:pt x="901" y="433"/>
                  </a:lnTo>
                  <a:lnTo>
                    <a:pt x="907" y="457"/>
                  </a:lnTo>
                  <a:lnTo>
                    <a:pt x="913" y="457"/>
                  </a:lnTo>
                  <a:lnTo>
                    <a:pt x="913" y="469"/>
                  </a:lnTo>
                  <a:lnTo>
                    <a:pt x="907" y="487"/>
                  </a:lnTo>
                  <a:lnTo>
                    <a:pt x="895" y="505"/>
                  </a:lnTo>
                  <a:lnTo>
                    <a:pt x="895" y="517"/>
                  </a:lnTo>
                  <a:lnTo>
                    <a:pt x="895" y="523"/>
                  </a:lnTo>
                  <a:lnTo>
                    <a:pt x="889" y="523"/>
                  </a:lnTo>
                  <a:lnTo>
                    <a:pt x="901" y="553"/>
                  </a:lnTo>
                  <a:lnTo>
                    <a:pt x="907" y="553"/>
                  </a:lnTo>
                  <a:lnTo>
                    <a:pt x="907" y="559"/>
                  </a:lnTo>
                  <a:lnTo>
                    <a:pt x="913" y="559"/>
                  </a:lnTo>
                  <a:lnTo>
                    <a:pt x="919" y="559"/>
                  </a:lnTo>
                  <a:lnTo>
                    <a:pt x="931" y="559"/>
                  </a:lnTo>
                  <a:lnTo>
                    <a:pt x="937" y="565"/>
                  </a:lnTo>
                  <a:lnTo>
                    <a:pt x="943" y="565"/>
                  </a:lnTo>
                  <a:lnTo>
                    <a:pt x="937" y="553"/>
                  </a:lnTo>
                  <a:lnTo>
                    <a:pt x="925" y="559"/>
                  </a:lnTo>
                  <a:lnTo>
                    <a:pt x="925" y="553"/>
                  </a:lnTo>
                  <a:lnTo>
                    <a:pt x="931" y="553"/>
                  </a:lnTo>
                  <a:lnTo>
                    <a:pt x="925" y="547"/>
                  </a:lnTo>
                  <a:lnTo>
                    <a:pt x="925" y="553"/>
                  </a:lnTo>
                  <a:lnTo>
                    <a:pt x="919" y="547"/>
                  </a:lnTo>
                  <a:lnTo>
                    <a:pt x="907" y="541"/>
                  </a:lnTo>
                  <a:lnTo>
                    <a:pt x="907" y="535"/>
                  </a:lnTo>
                  <a:lnTo>
                    <a:pt x="895" y="535"/>
                  </a:lnTo>
                  <a:lnTo>
                    <a:pt x="901" y="523"/>
                  </a:lnTo>
                  <a:lnTo>
                    <a:pt x="907" y="517"/>
                  </a:lnTo>
                  <a:lnTo>
                    <a:pt x="907" y="505"/>
                  </a:lnTo>
                  <a:lnTo>
                    <a:pt x="919" y="493"/>
                  </a:lnTo>
                  <a:lnTo>
                    <a:pt x="931" y="499"/>
                  </a:lnTo>
                  <a:lnTo>
                    <a:pt x="931" y="493"/>
                  </a:lnTo>
                  <a:lnTo>
                    <a:pt x="931" y="487"/>
                  </a:lnTo>
                  <a:lnTo>
                    <a:pt x="925" y="481"/>
                  </a:lnTo>
                  <a:lnTo>
                    <a:pt x="931" y="481"/>
                  </a:lnTo>
                  <a:lnTo>
                    <a:pt x="937" y="475"/>
                  </a:lnTo>
                  <a:lnTo>
                    <a:pt x="937" y="469"/>
                  </a:lnTo>
                  <a:lnTo>
                    <a:pt x="931" y="469"/>
                  </a:lnTo>
                  <a:lnTo>
                    <a:pt x="931" y="463"/>
                  </a:lnTo>
                  <a:lnTo>
                    <a:pt x="931" y="451"/>
                  </a:lnTo>
                  <a:lnTo>
                    <a:pt x="937" y="433"/>
                  </a:lnTo>
                  <a:lnTo>
                    <a:pt x="919" y="415"/>
                  </a:lnTo>
                  <a:lnTo>
                    <a:pt x="913" y="409"/>
                  </a:lnTo>
                  <a:lnTo>
                    <a:pt x="901" y="391"/>
                  </a:lnTo>
                  <a:lnTo>
                    <a:pt x="883" y="385"/>
                  </a:lnTo>
                  <a:lnTo>
                    <a:pt x="865" y="391"/>
                  </a:lnTo>
                  <a:lnTo>
                    <a:pt x="853" y="391"/>
                  </a:lnTo>
                  <a:lnTo>
                    <a:pt x="847" y="379"/>
                  </a:lnTo>
                  <a:lnTo>
                    <a:pt x="829" y="379"/>
                  </a:lnTo>
                  <a:lnTo>
                    <a:pt x="829" y="366"/>
                  </a:lnTo>
                  <a:lnTo>
                    <a:pt x="841" y="342"/>
                  </a:lnTo>
                  <a:lnTo>
                    <a:pt x="841" y="324"/>
                  </a:lnTo>
                  <a:lnTo>
                    <a:pt x="853" y="312"/>
                  </a:lnTo>
                  <a:lnTo>
                    <a:pt x="865" y="288"/>
                  </a:lnTo>
                  <a:lnTo>
                    <a:pt x="859" y="288"/>
                  </a:lnTo>
                  <a:lnTo>
                    <a:pt x="871" y="282"/>
                  </a:lnTo>
                  <a:lnTo>
                    <a:pt x="889" y="264"/>
                  </a:lnTo>
                  <a:lnTo>
                    <a:pt x="895" y="252"/>
                  </a:lnTo>
                  <a:lnTo>
                    <a:pt x="895" y="234"/>
                  </a:lnTo>
                  <a:lnTo>
                    <a:pt x="895" y="204"/>
                  </a:lnTo>
                  <a:lnTo>
                    <a:pt x="889" y="174"/>
                  </a:lnTo>
                  <a:lnTo>
                    <a:pt x="907" y="156"/>
                  </a:lnTo>
                  <a:lnTo>
                    <a:pt x="919" y="144"/>
                  </a:lnTo>
                  <a:lnTo>
                    <a:pt x="937" y="138"/>
                  </a:lnTo>
                  <a:lnTo>
                    <a:pt x="943" y="144"/>
                  </a:lnTo>
                  <a:lnTo>
                    <a:pt x="973" y="120"/>
                  </a:lnTo>
                  <a:lnTo>
                    <a:pt x="979" y="84"/>
                  </a:lnTo>
                  <a:lnTo>
                    <a:pt x="979" y="72"/>
                  </a:lnTo>
                  <a:lnTo>
                    <a:pt x="991" y="66"/>
                  </a:lnTo>
                  <a:lnTo>
                    <a:pt x="997" y="78"/>
                  </a:lnTo>
                  <a:lnTo>
                    <a:pt x="991" y="90"/>
                  </a:lnTo>
                  <a:lnTo>
                    <a:pt x="997" y="102"/>
                  </a:lnTo>
                  <a:lnTo>
                    <a:pt x="991" y="102"/>
                  </a:lnTo>
                  <a:lnTo>
                    <a:pt x="985" y="114"/>
                  </a:lnTo>
                  <a:lnTo>
                    <a:pt x="985" y="126"/>
                  </a:lnTo>
                  <a:lnTo>
                    <a:pt x="967" y="150"/>
                  </a:lnTo>
                  <a:lnTo>
                    <a:pt x="961" y="150"/>
                  </a:lnTo>
                  <a:lnTo>
                    <a:pt x="961" y="180"/>
                  </a:lnTo>
                  <a:lnTo>
                    <a:pt x="955" y="192"/>
                  </a:lnTo>
                  <a:lnTo>
                    <a:pt x="949" y="192"/>
                  </a:lnTo>
                  <a:lnTo>
                    <a:pt x="949" y="204"/>
                  </a:lnTo>
                  <a:lnTo>
                    <a:pt x="961" y="228"/>
                  </a:lnTo>
                  <a:lnTo>
                    <a:pt x="961" y="222"/>
                  </a:lnTo>
                  <a:lnTo>
                    <a:pt x="979" y="228"/>
                  </a:lnTo>
                  <a:lnTo>
                    <a:pt x="985" y="240"/>
                  </a:lnTo>
                  <a:lnTo>
                    <a:pt x="991" y="234"/>
                  </a:lnTo>
                  <a:lnTo>
                    <a:pt x="1009" y="246"/>
                  </a:lnTo>
                  <a:lnTo>
                    <a:pt x="1015" y="276"/>
                  </a:lnTo>
                  <a:lnTo>
                    <a:pt x="1033" y="276"/>
                  </a:lnTo>
                  <a:lnTo>
                    <a:pt x="1039" y="270"/>
                  </a:lnTo>
                  <a:lnTo>
                    <a:pt x="1033" y="264"/>
                  </a:lnTo>
                  <a:lnTo>
                    <a:pt x="1027" y="270"/>
                  </a:lnTo>
                  <a:lnTo>
                    <a:pt x="1021" y="270"/>
                  </a:lnTo>
                  <a:lnTo>
                    <a:pt x="1021" y="264"/>
                  </a:lnTo>
                  <a:lnTo>
                    <a:pt x="1027" y="258"/>
                  </a:lnTo>
                  <a:lnTo>
                    <a:pt x="1021" y="252"/>
                  </a:lnTo>
                  <a:lnTo>
                    <a:pt x="1027" y="258"/>
                  </a:lnTo>
                  <a:lnTo>
                    <a:pt x="1021" y="252"/>
                  </a:lnTo>
                  <a:lnTo>
                    <a:pt x="1021" y="234"/>
                  </a:lnTo>
                  <a:lnTo>
                    <a:pt x="1015" y="234"/>
                  </a:lnTo>
                  <a:lnTo>
                    <a:pt x="1015" y="228"/>
                  </a:lnTo>
                  <a:lnTo>
                    <a:pt x="1009" y="228"/>
                  </a:lnTo>
                  <a:lnTo>
                    <a:pt x="1009" y="234"/>
                  </a:lnTo>
                  <a:lnTo>
                    <a:pt x="1003" y="222"/>
                  </a:lnTo>
                  <a:lnTo>
                    <a:pt x="1003" y="228"/>
                  </a:lnTo>
                  <a:lnTo>
                    <a:pt x="979" y="198"/>
                  </a:lnTo>
                  <a:lnTo>
                    <a:pt x="985" y="156"/>
                  </a:lnTo>
                  <a:lnTo>
                    <a:pt x="1003" y="156"/>
                  </a:lnTo>
                  <a:lnTo>
                    <a:pt x="1015" y="156"/>
                  </a:lnTo>
                  <a:lnTo>
                    <a:pt x="1009" y="162"/>
                  </a:lnTo>
                  <a:lnTo>
                    <a:pt x="1021" y="174"/>
                  </a:lnTo>
                  <a:lnTo>
                    <a:pt x="1021" y="186"/>
                  </a:lnTo>
                  <a:lnTo>
                    <a:pt x="1033" y="186"/>
                  </a:lnTo>
                  <a:lnTo>
                    <a:pt x="1045" y="174"/>
                  </a:lnTo>
                  <a:lnTo>
                    <a:pt x="1033" y="162"/>
                  </a:lnTo>
                  <a:lnTo>
                    <a:pt x="1021" y="162"/>
                  </a:lnTo>
                  <a:lnTo>
                    <a:pt x="1033" y="156"/>
                  </a:lnTo>
                  <a:lnTo>
                    <a:pt x="1033" y="150"/>
                  </a:lnTo>
                  <a:lnTo>
                    <a:pt x="1039" y="150"/>
                  </a:lnTo>
                  <a:lnTo>
                    <a:pt x="1051" y="144"/>
                  </a:lnTo>
                  <a:lnTo>
                    <a:pt x="1063" y="144"/>
                  </a:lnTo>
                  <a:lnTo>
                    <a:pt x="1063" y="150"/>
                  </a:lnTo>
                  <a:lnTo>
                    <a:pt x="1057" y="162"/>
                  </a:lnTo>
                  <a:lnTo>
                    <a:pt x="1081" y="186"/>
                  </a:lnTo>
                  <a:lnTo>
                    <a:pt x="1087" y="186"/>
                  </a:lnTo>
                  <a:lnTo>
                    <a:pt x="1099" y="204"/>
                  </a:lnTo>
                  <a:lnTo>
                    <a:pt x="1075" y="222"/>
                  </a:lnTo>
                  <a:lnTo>
                    <a:pt x="1063" y="222"/>
                  </a:lnTo>
                  <a:lnTo>
                    <a:pt x="1063" y="228"/>
                  </a:lnTo>
                  <a:lnTo>
                    <a:pt x="1051" y="234"/>
                  </a:lnTo>
                  <a:lnTo>
                    <a:pt x="1069" y="270"/>
                  </a:lnTo>
                  <a:lnTo>
                    <a:pt x="1081" y="282"/>
                  </a:lnTo>
                  <a:lnTo>
                    <a:pt x="1075" y="306"/>
                  </a:lnTo>
                  <a:lnTo>
                    <a:pt x="1069" y="330"/>
                  </a:lnTo>
                  <a:lnTo>
                    <a:pt x="1063" y="324"/>
                  </a:lnTo>
                  <a:lnTo>
                    <a:pt x="1039" y="336"/>
                  </a:lnTo>
                  <a:lnTo>
                    <a:pt x="1003" y="366"/>
                  </a:lnTo>
                  <a:lnTo>
                    <a:pt x="1003" y="379"/>
                  </a:lnTo>
                  <a:lnTo>
                    <a:pt x="1009" y="391"/>
                  </a:lnTo>
                  <a:lnTo>
                    <a:pt x="1015" y="421"/>
                  </a:lnTo>
                  <a:lnTo>
                    <a:pt x="1039" y="433"/>
                  </a:lnTo>
                  <a:lnTo>
                    <a:pt x="1045" y="445"/>
                  </a:lnTo>
                  <a:lnTo>
                    <a:pt x="1063" y="445"/>
                  </a:lnTo>
                  <a:lnTo>
                    <a:pt x="1069" y="433"/>
                  </a:lnTo>
                  <a:lnTo>
                    <a:pt x="1069" y="427"/>
                  </a:lnTo>
                  <a:lnTo>
                    <a:pt x="1081" y="433"/>
                  </a:lnTo>
                  <a:lnTo>
                    <a:pt x="1075" y="457"/>
                  </a:lnTo>
                  <a:lnTo>
                    <a:pt x="1093" y="457"/>
                  </a:lnTo>
                  <a:lnTo>
                    <a:pt x="1081" y="475"/>
                  </a:lnTo>
                  <a:lnTo>
                    <a:pt x="1093" y="499"/>
                  </a:lnTo>
                  <a:lnTo>
                    <a:pt x="1093" y="511"/>
                  </a:lnTo>
                  <a:lnTo>
                    <a:pt x="1081" y="511"/>
                  </a:lnTo>
                  <a:lnTo>
                    <a:pt x="1081" y="523"/>
                  </a:lnTo>
                  <a:lnTo>
                    <a:pt x="1081" y="529"/>
                  </a:lnTo>
                  <a:lnTo>
                    <a:pt x="1075" y="547"/>
                  </a:lnTo>
                  <a:lnTo>
                    <a:pt x="1069" y="553"/>
                  </a:lnTo>
                  <a:lnTo>
                    <a:pt x="1063" y="559"/>
                  </a:lnTo>
                  <a:lnTo>
                    <a:pt x="1051" y="565"/>
                  </a:lnTo>
                  <a:lnTo>
                    <a:pt x="1045" y="559"/>
                  </a:lnTo>
                  <a:lnTo>
                    <a:pt x="1039" y="565"/>
                  </a:lnTo>
                  <a:lnTo>
                    <a:pt x="1039" y="577"/>
                  </a:lnTo>
                  <a:lnTo>
                    <a:pt x="1045" y="595"/>
                  </a:lnTo>
                  <a:lnTo>
                    <a:pt x="1051" y="601"/>
                  </a:lnTo>
                  <a:lnTo>
                    <a:pt x="1039" y="619"/>
                  </a:lnTo>
                  <a:lnTo>
                    <a:pt x="1033" y="625"/>
                  </a:lnTo>
                  <a:lnTo>
                    <a:pt x="1051" y="655"/>
                  </a:lnTo>
                  <a:lnTo>
                    <a:pt x="1057" y="661"/>
                  </a:lnTo>
                  <a:lnTo>
                    <a:pt x="1063" y="685"/>
                  </a:lnTo>
                  <a:lnTo>
                    <a:pt x="1051" y="691"/>
                  </a:lnTo>
                  <a:lnTo>
                    <a:pt x="1051" y="703"/>
                  </a:lnTo>
                  <a:lnTo>
                    <a:pt x="1057" y="715"/>
                  </a:lnTo>
                  <a:lnTo>
                    <a:pt x="1057" y="733"/>
                  </a:lnTo>
                  <a:lnTo>
                    <a:pt x="1045" y="739"/>
                  </a:lnTo>
                  <a:lnTo>
                    <a:pt x="1051" y="757"/>
                  </a:lnTo>
                  <a:lnTo>
                    <a:pt x="1051" y="763"/>
                  </a:lnTo>
                  <a:lnTo>
                    <a:pt x="1063" y="763"/>
                  </a:lnTo>
                  <a:lnTo>
                    <a:pt x="1075" y="781"/>
                  </a:lnTo>
                  <a:lnTo>
                    <a:pt x="1069" y="787"/>
                  </a:lnTo>
                  <a:lnTo>
                    <a:pt x="1075" y="793"/>
                  </a:lnTo>
                  <a:lnTo>
                    <a:pt x="1075" y="823"/>
                  </a:lnTo>
                  <a:lnTo>
                    <a:pt x="1069" y="823"/>
                  </a:lnTo>
                  <a:lnTo>
                    <a:pt x="1063" y="847"/>
                  </a:lnTo>
                  <a:lnTo>
                    <a:pt x="1081" y="847"/>
                  </a:lnTo>
                  <a:lnTo>
                    <a:pt x="1087" y="865"/>
                  </a:lnTo>
                  <a:lnTo>
                    <a:pt x="1105" y="865"/>
                  </a:lnTo>
                  <a:lnTo>
                    <a:pt x="1099" y="925"/>
                  </a:lnTo>
                  <a:lnTo>
                    <a:pt x="1069" y="943"/>
                  </a:lnTo>
                  <a:lnTo>
                    <a:pt x="1063" y="967"/>
                  </a:lnTo>
                  <a:lnTo>
                    <a:pt x="1057" y="967"/>
                  </a:lnTo>
                  <a:lnTo>
                    <a:pt x="1069" y="979"/>
                  </a:lnTo>
                  <a:lnTo>
                    <a:pt x="1069" y="991"/>
                  </a:lnTo>
                  <a:lnTo>
                    <a:pt x="1081" y="991"/>
                  </a:lnTo>
                  <a:lnTo>
                    <a:pt x="1069" y="1003"/>
                  </a:lnTo>
                  <a:lnTo>
                    <a:pt x="1069" y="1015"/>
                  </a:lnTo>
                  <a:lnTo>
                    <a:pt x="1021" y="1070"/>
                  </a:lnTo>
                  <a:lnTo>
                    <a:pt x="1015" y="1070"/>
                  </a:lnTo>
                  <a:lnTo>
                    <a:pt x="1009" y="1082"/>
                  </a:lnTo>
                  <a:lnTo>
                    <a:pt x="1003" y="1100"/>
                  </a:lnTo>
                  <a:lnTo>
                    <a:pt x="997" y="1118"/>
                  </a:lnTo>
                  <a:lnTo>
                    <a:pt x="1003" y="1136"/>
                  </a:lnTo>
                  <a:lnTo>
                    <a:pt x="1015" y="1136"/>
                  </a:lnTo>
                  <a:lnTo>
                    <a:pt x="1033" y="1160"/>
                  </a:lnTo>
                  <a:lnTo>
                    <a:pt x="1051" y="1166"/>
                  </a:lnTo>
                  <a:lnTo>
                    <a:pt x="1039" y="1178"/>
                  </a:lnTo>
                  <a:lnTo>
                    <a:pt x="967" y="1202"/>
                  </a:lnTo>
                  <a:lnTo>
                    <a:pt x="955" y="1202"/>
                  </a:lnTo>
                  <a:lnTo>
                    <a:pt x="943" y="1178"/>
                  </a:lnTo>
                  <a:lnTo>
                    <a:pt x="925" y="1178"/>
                  </a:lnTo>
                  <a:lnTo>
                    <a:pt x="889" y="1196"/>
                  </a:lnTo>
                  <a:lnTo>
                    <a:pt x="889" y="1208"/>
                  </a:lnTo>
                  <a:lnTo>
                    <a:pt x="877" y="1208"/>
                  </a:lnTo>
                  <a:lnTo>
                    <a:pt x="865" y="1196"/>
                  </a:lnTo>
                  <a:lnTo>
                    <a:pt x="847" y="1196"/>
                  </a:lnTo>
                  <a:lnTo>
                    <a:pt x="835" y="1190"/>
                  </a:lnTo>
                  <a:lnTo>
                    <a:pt x="835" y="1178"/>
                  </a:lnTo>
                  <a:lnTo>
                    <a:pt x="811" y="1172"/>
                  </a:lnTo>
                  <a:lnTo>
                    <a:pt x="787" y="1172"/>
                  </a:lnTo>
                  <a:lnTo>
                    <a:pt x="762" y="1166"/>
                  </a:lnTo>
                  <a:lnTo>
                    <a:pt x="762" y="1154"/>
                  </a:lnTo>
                  <a:lnTo>
                    <a:pt x="738" y="1142"/>
                  </a:lnTo>
                  <a:lnTo>
                    <a:pt x="726" y="1142"/>
                  </a:lnTo>
                  <a:lnTo>
                    <a:pt x="720" y="1136"/>
                  </a:lnTo>
                  <a:lnTo>
                    <a:pt x="684" y="1118"/>
                  </a:lnTo>
                  <a:lnTo>
                    <a:pt x="666" y="1118"/>
                  </a:lnTo>
                  <a:lnTo>
                    <a:pt x="666" y="1142"/>
                  </a:lnTo>
                  <a:lnTo>
                    <a:pt x="654" y="1142"/>
                  </a:lnTo>
                  <a:lnTo>
                    <a:pt x="648" y="1166"/>
                  </a:lnTo>
                  <a:lnTo>
                    <a:pt x="642" y="1172"/>
                  </a:lnTo>
                  <a:lnTo>
                    <a:pt x="630" y="1214"/>
                  </a:lnTo>
                  <a:lnTo>
                    <a:pt x="582" y="1220"/>
                  </a:lnTo>
                  <a:lnTo>
                    <a:pt x="576" y="1232"/>
                  </a:lnTo>
                  <a:lnTo>
                    <a:pt x="564" y="1232"/>
                  </a:lnTo>
                  <a:lnTo>
                    <a:pt x="558" y="1256"/>
                  </a:lnTo>
                  <a:lnTo>
                    <a:pt x="528" y="1274"/>
                  </a:lnTo>
                  <a:lnTo>
                    <a:pt x="522" y="1280"/>
                  </a:lnTo>
                  <a:lnTo>
                    <a:pt x="498" y="1286"/>
                  </a:lnTo>
                  <a:lnTo>
                    <a:pt x="468" y="1298"/>
                  </a:lnTo>
                  <a:lnTo>
                    <a:pt x="432" y="1280"/>
                  </a:lnTo>
                  <a:lnTo>
                    <a:pt x="420" y="1280"/>
                  </a:lnTo>
                  <a:lnTo>
                    <a:pt x="408" y="1286"/>
                  </a:lnTo>
                  <a:lnTo>
                    <a:pt x="372" y="1268"/>
                  </a:lnTo>
                  <a:lnTo>
                    <a:pt x="366" y="1256"/>
                  </a:lnTo>
                  <a:lnTo>
                    <a:pt x="342" y="1250"/>
                  </a:lnTo>
                  <a:lnTo>
                    <a:pt x="342" y="1244"/>
                  </a:lnTo>
                  <a:lnTo>
                    <a:pt x="348" y="1238"/>
                  </a:lnTo>
                  <a:lnTo>
                    <a:pt x="354" y="1220"/>
                  </a:lnTo>
                  <a:lnTo>
                    <a:pt x="348" y="1208"/>
                  </a:lnTo>
                  <a:lnTo>
                    <a:pt x="342" y="1208"/>
                  </a:lnTo>
                  <a:lnTo>
                    <a:pt x="336" y="1208"/>
                  </a:lnTo>
                  <a:lnTo>
                    <a:pt x="306" y="1232"/>
                  </a:lnTo>
                  <a:lnTo>
                    <a:pt x="294" y="1250"/>
                  </a:lnTo>
                  <a:lnTo>
                    <a:pt x="294" y="1262"/>
                  </a:lnTo>
                  <a:lnTo>
                    <a:pt x="294" y="1268"/>
                  </a:lnTo>
                  <a:lnTo>
                    <a:pt x="300" y="1280"/>
                  </a:lnTo>
                  <a:lnTo>
                    <a:pt x="294" y="1286"/>
                  </a:lnTo>
                  <a:lnTo>
                    <a:pt x="282" y="1286"/>
                  </a:lnTo>
                  <a:lnTo>
                    <a:pt x="276" y="1292"/>
                  </a:lnTo>
                  <a:lnTo>
                    <a:pt x="276" y="1298"/>
                  </a:lnTo>
                  <a:lnTo>
                    <a:pt x="282" y="1304"/>
                  </a:lnTo>
                  <a:lnTo>
                    <a:pt x="282" y="1316"/>
                  </a:lnTo>
                  <a:lnTo>
                    <a:pt x="288" y="1304"/>
                  </a:lnTo>
                  <a:lnTo>
                    <a:pt x="294" y="1298"/>
                  </a:lnTo>
                  <a:lnTo>
                    <a:pt x="300" y="1304"/>
                  </a:lnTo>
                  <a:lnTo>
                    <a:pt x="306" y="1304"/>
                  </a:lnTo>
                  <a:lnTo>
                    <a:pt x="300" y="1316"/>
                  </a:lnTo>
                  <a:lnTo>
                    <a:pt x="306" y="1322"/>
                  </a:lnTo>
                  <a:lnTo>
                    <a:pt x="306" y="1334"/>
                  </a:lnTo>
                  <a:lnTo>
                    <a:pt x="312" y="1346"/>
                  </a:lnTo>
                  <a:lnTo>
                    <a:pt x="312" y="1364"/>
                  </a:lnTo>
                  <a:lnTo>
                    <a:pt x="300" y="1370"/>
                  </a:lnTo>
                  <a:lnTo>
                    <a:pt x="288" y="1370"/>
                  </a:lnTo>
                  <a:lnTo>
                    <a:pt x="276" y="1364"/>
                  </a:lnTo>
                  <a:lnTo>
                    <a:pt x="276" y="1370"/>
                  </a:lnTo>
                  <a:lnTo>
                    <a:pt x="270" y="1376"/>
                  </a:lnTo>
                  <a:lnTo>
                    <a:pt x="264" y="1376"/>
                  </a:lnTo>
                  <a:lnTo>
                    <a:pt x="258" y="1376"/>
                  </a:lnTo>
                  <a:lnTo>
                    <a:pt x="264" y="1376"/>
                  </a:lnTo>
                  <a:lnTo>
                    <a:pt x="264" y="1388"/>
                  </a:lnTo>
                  <a:lnTo>
                    <a:pt x="252" y="1388"/>
                  </a:lnTo>
                  <a:lnTo>
                    <a:pt x="252" y="1394"/>
                  </a:lnTo>
                  <a:lnTo>
                    <a:pt x="246" y="1406"/>
                  </a:lnTo>
                  <a:lnTo>
                    <a:pt x="252" y="1406"/>
                  </a:lnTo>
                  <a:lnTo>
                    <a:pt x="246" y="1412"/>
                  </a:lnTo>
                  <a:lnTo>
                    <a:pt x="240" y="1418"/>
                  </a:lnTo>
                  <a:lnTo>
                    <a:pt x="222" y="1418"/>
                  </a:lnTo>
                  <a:lnTo>
                    <a:pt x="216" y="1418"/>
                  </a:lnTo>
                  <a:lnTo>
                    <a:pt x="222" y="1424"/>
                  </a:lnTo>
                  <a:lnTo>
                    <a:pt x="234" y="1424"/>
                  </a:lnTo>
                  <a:lnTo>
                    <a:pt x="228" y="1430"/>
                  </a:lnTo>
                  <a:lnTo>
                    <a:pt x="222" y="1430"/>
                  </a:lnTo>
                  <a:lnTo>
                    <a:pt x="216" y="1436"/>
                  </a:lnTo>
                  <a:lnTo>
                    <a:pt x="222" y="1448"/>
                  </a:lnTo>
                  <a:lnTo>
                    <a:pt x="216" y="1454"/>
                  </a:lnTo>
                  <a:lnTo>
                    <a:pt x="210" y="1448"/>
                  </a:lnTo>
                  <a:lnTo>
                    <a:pt x="204" y="1454"/>
                  </a:lnTo>
                  <a:lnTo>
                    <a:pt x="198" y="1472"/>
                  </a:lnTo>
                  <a:lnTo>
                    <a:pt x="186" y="146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0" name="Freeform 159"/>
            <p:cNvSpPr>
              <a:spLocks/>
            </p:cNvSpPr>
            <p:nvPr/>
          </p:nvSpPr>
          <p:spPr bwMode="auto">
            <a:xfrm>
              <a:off x="3965575" y="2294733"/>
              <a:ext cx="1754188" cy="2336800"/>
            </a:xfrm>
            <a:custGeom>
              <a:avLst/>
              <a:gdLst>
                <a:gd name="T0" fmla="*/ 60 w 1105"/>
                <a:gd name="T1" fmla="*/ 1316 h 1472"/>
                <a:gd name="T2" fmla="*/ 6 w 1105"/>
                <a:gd name="T3" fmla="*/ 1238 h 1472"/>
                <a:gd name="T4" fmla="*/ 36 w 1105"/>
                <a:gd name="T5" fmla="*/ 1166 h 1472"/>
                <a:gd name="T6" fmla="*/ 114 w 1105"/>
                <a:gd name="T7" fmla="*/ 1142 h 1472"/>
                <a:gd name="T8" fmla="*/ 102 w 1105"/>
                <a:gd name="T9" fmla="*/ 991 h 1472"/>
                <a:gd name="T10" fmla="*/ 126 w 1105"/>
                <a:gd name="T11" fmla="*/ 805 h 1472"/>
                <a:gd name="T12" fmla="*/ 66 w 1105"/>
                <a:gd name="T13" fmla="*/ 679 h 1472"/>
                <a:gd name="T14" fmla="*/ 108 w 1105"/>
                <a:gd name="T15" fmla="*/ 607 h 1472"/>
                <a:gd name="T16" fmla="*/ 204 w 1105"/>
                <a:gd name="T17" fmla="*/ 499 h 1472"/>
                <a:gd name="T18" fmla="*/ 258 w 1105"/>
                <a:gd name="T19" fmla="*/ 493 h 1472"/>
                <a:gd name="T20" fmla="*/ 366 w 1105"/>
                <a:gd name="T21" fmla="*/ 451 h 1472"/>
                <a:gd name="T22" fmla="*/ 450 w 1105"/>
                <a:gd name="T23" fmla="*/ 427 h 1472"/>
                <a:gd name="T24" fmla="*/ 528 w 1105"/>
                <a:gd name="T25" fmla="*/ 391 h 1472"/>
                <a:gd name="T26" fmla="*/ 552 w 1105"/>
                <a:gd name="T27" fmla="*/ 312 h 1472"/>
                <a:gd name="T28" fmla="*/ 588 w 1105"/>
                <a:gd name="T29" fmla="*/ 240 h 1472"/>
                <a:gd name="T30" fmla="*/ 630 w 1105"/>
                <a:gd name="T31" fmla="*/ 372 h 1472"/>
                <a:gd name="T32" fmla="*/ 648 w 1105"/>
                <a:gd name="T33" fmla="*/ 240 h 1472"/>
                <a:gd name="T34" fmla="*/ 702 w 1105"/>
                <a:gd name="T35" fmla="*/ 168 h 1472"/>
                <a:gd name="T36" fmla="*/ 817 w 1105"/>
                <a:gd name="T37" fmla="*/ 42 h 1472"/>
                <a:gd name="T38" fmla="*/ 907 w 1105"/>
                <a:gd name="T39" fmla="*/ 48 h 1472"/>
                <a:gd name="T40" fmla="*/ 859 w 1105"/>
                <a:gd name="T41" fmla="*/ 198 h 1472"/>
                <a:gd name="T42" fmla="*/ 799 w 1105"/>
                <a:gd name="T43" fmla="*/ 427 h 1472"/>
                <a:gd name="T44" fmla="*/ 744 w 1105"/>
                <a:gd name="T45" fmla="*/ 487 h 1472"/>
                <a:gd name="T46" fmla="*/ 702 w 1105"/>
                <a:gd name="T47" fmla="*/ 511 h 1472"/>
                <a:gd name="T48" fmla="*/ 672 w 1105"/>
                <a:gd name="T49" fmla="*/ 547 h 1472"/>
                <a:gd name="T50" fmla="*/ 624 w 1105"/>
                <a:gd name="T51" fmla="*/ 517 h 1472"/>
                <a:gd name="T52" fmla="*/ 594 w 1105"/>
                <a:gd name="T53" fmla="*/ 499 h 1472"/>
                <a:gd name="T54" fmla="*/ 690 w 1105"/>
                <a:gd name="T55" fmla="*/ 571 h 1472"/>
                <a:gd name="T56" fmla="*/ 799 w 1105"/>
                <a:gd name="T57" fmla="*/ 511 h 1472"/>
                <a:gd name="T58" fmla="*/ 907 w 1105"/>
                <a:gd name="T59" fmla="*/ 415 h 1472"/>
                <a:gd name="T60" fmla="*/ 889 w 1105"/>
                <a:gd name="T61" fmla="*/ 523 h 1472"/>
                <a:gd name="T62" fmla="*/ 925 w 1105"/>
                <a:gd name="T63" fmla="*/ 559 h 1472"/>
                <a:gd name="T64" fmla="*/ 907 w 1105"/>
                <a:gd name="T65" fmla="*/ 517 h 1472"/>
                <a:gd name="T66" fmla="*/ 931 w 1105"/>
                <a:gd name="T67" fmla="*/ 469 h 1472"/>
                <a:gd name="T68" fmla="*/ 847 w 1105"/>
                <a:gd name="T69" fmla="*/ 379 h 1472"/>
                <a:gd name="T70" fmla="*/ 895 w 1105"/>
                <a:gd name="T71" fmla="*/ 252 h 1472"/>
                <a:gd name="T72" fmla="*/ 979 w 1105"/>
                <a:gd name="T73" fmla="*/ 72 h 1472"/>
                <a:gd name="T74" fmla="*/ 961 w 1105"/>
                <a:gd name="T75" fmla="*/ 180 h 1472"/>
                <a:gd name="T76" fmla="*/ 1015 w 1105"/>
                <a:gd name="T77" fmla="*/ 276 h 1472"/>
                <a:gd name="T78" fmla="*/ 1021 w 1105"/>
                <a:gd name="T79" fmla="*/ 252 h 1472"/>
                <a:gd name="T80" fmla="*/ 1003 w 1105"/>
                <a:gd name="T81" fmla="*/ 156 h 1472"/>
                <a:gd name="T82" fmla="*/ 1033 w 1105"/>
                <a:gd name="T83" fmla="*/ 150 h 1472"/>
                <a:gd name="T84" fmla="*/ 1063 w 1105"/>
                <a:gd name="T85" fmla="*/ 222 h 1472"/>
                <a:gd name="T86" fmla="*/ 1003 w 1105"/>
                <a:gd name="T87" fmla="*/ 379 h 1472"/>
                <a:gd name="T88" fmla="*/ 1093 w 1105"/>
                <a:gd name="T89" fmla="*/ 457 h 1472"/>
                <a:gd name="T90" fmla="*/ 1051 w 1105"/>
                <a:gd name="T91" fmla="*/ 565 h 1472"/>
                <a:gd name="T92" fmla="*/ 1063 w 1105"/>
                <a:gd name="T93" fmla="*/ 685 h 1472"/>
                <a:gd name="T94" fmla="*/ 1069 w 1105"/>
                <a:gd name="T95" fmla="*/ 787 h 1472"/>
                <a:gd name="T96" fmla="*/ 1063 w 1105"/>
                <a:gd name="T97" fmla="*/ 967 h 1472"/>
                <a:gd name="T98" fmla="*/ 1003 w 1105"/>
                <a:gd name="T99" fmla="*/ 1100 h 1472"/>
                <a:gd name="T100" fmla="*/ 925 w 1105"/>
                <a:gd name="T101" fmla="*/ 1178 h 1472"/>
                <a:gd name="T102" fmla="*/ 762 w 1105"/>
                <a:gd name="T103" fmla="*/ 1166 h 1472"/>
                <a:gd name="T104" fmla="*/ 642 w 1105"/>
                <a:gd name="T105" fmla="*/ 1172 h 1472"/>
                <a:gd name="T106" fmla="*/ 432 w 1105"/>
                <a:gd name="T107" fmla="*/ 1280 h 1472"/>
                <a:gd name="T108" fmla="*/ 342 w 1105"/>
                <a:gd name="T109" fmla="*/ 1208 h 1472"/>
                <a:gd name="T110" fmla="*/ 276 w 1105"/>
                <a:gd name="T111" fmla="*/ 1298 h 1472"/>
                <a:gd name="T112" fmla="*/ 312 w 1105"/>
                <a:gd name="T113" fmla="*/ 1346 h 1472"/>
                <a:gd name="T114" fmla="*/ 264 w 1105"/>
                <a:gd name="T115" fmla="*/ 1388 h 1472"/>
                <a:gd name="T116" fmla="*/ 234 w 1105"/>
                <a:gd name="T117" fmla="*/ 142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05" h="1472">
                  <a:moveTo>
                    <a:pt x="108" y="1376"/>
                  </a:moveTo>
                  <a:lnTo>
                    <a:pt x="102" y="1382"/>
                  </a:lnTo>
                  <a:lnTo>
                    <a:pt x="96" y="1370"/>
                  </a:lnTo>
                  <a:lnTo>
                    <a:pt x="90" y="1364"/>
                  </a:lnTo>
                  <a:lnTo>
                    <a:pt x="84" y="1364"/>
                  </a:lnTo>
                  <a:lnTo>
                    <a:pt x="78" y="1358"/>
                  </a:lnTo>
                  <a:lnTo>
                    <a:pt x="78" y="1352"/>
                  </a:lnTo>
                  <a:lnTo>
                    <a:pt x="84" y="1340"/>
                  </a:lnTo>
                  <a:lnTo>
                    <a:pt x="60" y="1322"/>
                  </a:lnTo>
                  <a:lnTo>
                    <a:pt x="60" y="1316"/>
                  </a:lnTo>
                  <a:lnTo>
                    <a:pt x="42" y="1322"/>
                  </a:lnTo>
                  <a:lnTo>
                    <a:pt x="48" y="1310"/>
                  </a:lnTo>
                  <a:lnTo>
                    <a:pt x="42" y="1304"/>
                  </a:lnTo>
                  <a:lnTo>
                    <a:pt x="30" y="1304"/>
                  </a:lnTo>
                  <a:lnTo>
                    <a:pt x="24" y="1292"/>
                  </a:lnTo>
                  <a:lnTo>
                    <a:pt x="24" y="1274"/>
                  </a:lnTo>
                  <a:lnTo>
                    <a:pt x="0" y="1256"/>
                  </a:lnTo>
                  <a:lnTo>
                    <a:pt x="12" y="1250"/>
                  </a:lnTo>
                  <a:lnTo>
                    <a:pt x="6" y="1244"/>
                  </a:lnTo>
                  <a:lnTo>
                    <a:pt x="6" y="1238"/>
                  </a:lnTo>
                  <a:lnTo>
                    <a:pt x="24" y="1220"/>
                  </a:lnTo>
                  <a:lnTo>
                    <a:pt x="30" y="1220"/>
                  </a:lnTo>
                  <a:lnTo>
                    <a:pt x="42" y="1214"/>
                  </a:lnTo>
                  <a:lnTo>
                    <a:pt x="30" y="1208"/>
                  </a:lnTo>
                  <a:lnTo>
                    <a:pt x="30" y="1202"/>
                  </a:lnTo>
                  <a:lnTo>
                    <a:pt x="30" y="1196"/>
                  </a:lnTo>
                  <a:lnTo>
                    <a:pt x="36" y="1190"/>
                  </a:lnTo>
                  <a:lnTo>
                    <a:pt x="42" y="1178"/>
                  </a:lnTo>
                  <a:lnTo>
                    <a:pt x="36" y="1178"/>
                  </a:lnTo>
                  <a:lnTo>
                    <a:pt x="36" y="1166"/>
                  </a:lnTo>
                  <a:lnTo>
                    <a:pt x="60" y="1154"/>
                  </a:lnTo>
                  <a:lnTo>
                    <a:pt x="48" y="1148"/>
                  </a:lnTo>
                  <a:lnTo>
                    <a:pt x="54" y="1148"/>
                  </a:lnTo>
                  <a:lnTo>
                    <a:pt x="72" y="1148"/>
                  </a:lnTo>
                  <a:lnTo>
                    <a:pt x="84" y="1142"/>
                  </a:lnTo>
                  <a:lnTo>
                    <a:pt x="84" y="1148"/>
                  </a:lnTo>
                  <a:lnTo>
                    <a:pt x="96" y="1154"/>
                  </a:lnTo>
                  <a:lnTo>
                    <a:pt x="102" y="1148"/>
                  </a:lnTo>
                  <a:lnTo>
                    <a:pt x="108" y="1148"/>
                  </a:lnTo>
                  <a:lnTo>
                    <a:pt x="114" y="1142"/>
                  </a:lnTo>
                  <a:lnTo>
                    <a:pt x="126" y="1148"/>
                  </a:lnTo>
                  <a:lnTo>
                    <a:pt x="126" y="1124"/>
                  </a:lnTo>
                  <a:lnTo>
                    <a:pt x="138" y="1094"/>
                  </a:lnTo>
                  <a:lnTo>
                    <a:pt x="132" y="1088"/>
                  </a:lnTo>
                  <a:lnTo>
                    <a:pt x="126" y="1058"/>
                  </a:lnTo>
                  <a:lnTo>
                    <a:pt x="138" y="1034"/>
                  </a:lnTo>
                  <a:lnTo>
                    <a:pt x="132" y="1028"/>
                  </a:lnTo>
                  <a:lnTo>
                    <a:pt x="138" y="1022"/>
                  </a:lnTo>
                  <a:lnTo>
                    <a:pt x="120" y="1009"/>
                  </a:lnTo>
                  <a:lnTo>
                    <a:pt x="102" y="991"/>
                  </a:lnTo>
                  <a:lnTo>
                    <a:pt x="96" y="979"/>
                  </a:lnTo>
                  <a:lnTo>
                    <a:pt x="108" y="961"/>
                  </a:lnTo>
                  <a:lnTo>
                    <a:pt x="114" y="949"/>
                  </a:lnTo>
                  <a:lnTo>
                    <a:pt x="120" y="925"/>
                  </a:lnTo>
                  <a:lnTo>
                    <a:pt x="108" y="907"/>
                  </a:lnTo>
                  <a:lnTo>
                    <a:pt x="114" y="901"/>
                  </a:lnTo>
                  <a:lnTo>
                    <a:pt x="120" y="853"/>
                  </a:lnTo>
                  <a:lnTo>
                    <a:pt x="132" y="841"/>
                  </a:lnTo>
                  <a:lnTo>
                    <a:pt x="132" y="817"/>
                  </a:lnTo>
                  <a:lnTo>
                    <a:pt x="126" y="805"/>
                  </a:lnTo>
                  <a:lnTo>
                    <a:pt x="120" y="793"/>
                  </a:lnTo>
                  <a:lnTo>
                    <a:pt x="120" y="787"/>
                  </a:lnTo>
                  <a:lnTo>
                    <a:pt x="108" y="757"/>
                  </a:lnTo>
                  <a:lnTo>
                    <a:pt x="96" y="739"/>
                  </a:lnTo>
                  <a:lnTo>
                    <a:pt x="66" y="727"/>
                  </a:lnTo>
                  <a:lnTo>
                    <a:pt x="66" y="703"/>
                  </a:lnTo>
                  <a:lnTo>
                    <a:pt x="60" y="697"/>
                  </a:lnTo>
                  <a:lnTo>
                    <a:pt x="54" y="691"/>
                  </a:lnTo>
                  <a:lnTo>
                    <a:pt x="60" y="685"/>
                  </a:lnTo>
                  <a:lnTo>
                    <a:pt x="66" y="679"/>
                  </a:lnTo>
                  <a:lnTo>
                    <a:pt x="78" y="667"/>
                  </a:lnTo>
                  <a:lnTo>
                    <a:pt x="90" y="661"/>
                  </a:lnTo>
                  <a:lnTo>
                    <a:pt x="90" y="649"/>
                  </a:lnTo>
                  <a:lnTo>
                    <a:pt x="90" y="643"/>
                  </a:lnTo>
                  <a:lnTo>
                    <a:pt x="96" y="637"/>
                  </a:lnTo>
                  <a:lnTo>
                    <a:pt x="96" y="631"/>
                  </a:lnTo>
                  <a:lnTo>
                    <a:pt x="102" y="625"/>
                  </a:lnTo>
                  <a:lnTo>
                    <a:pt x="108" y="619"/>
                  </a:lnTo>
                  <a:lnTo>
                    <a:pt x="102" y="613"/>
                  </a:lnTo>
                  <a:lnTo>
                    <a:pt x="108" y="607"/>
                  </a:lnTo>
                  <a:lnTo>
                    <a:pt x="114" y="601"/>
                  </a:lnTo>
                  <a:lnTo>
                    <a:pt x="120" y="601"/>
                  </a:lnTo>
                  <a:lnTo>
                    <a:pt x="126" y="583"/>
                  </a:lnTo>
                  <a:lnTo>
                    <a:pt x="138" y="583"/>
                  </a:lnTo>
                  <a:lnTo>
                    <a:pt x="156" y="553"/>
                  </a:lnTo>
                  <a:lnTo>
                    <a:pt x="168" y="541"/>
                  </a:lnTo>
                  <a:lnTo>
                    <a:pt x="180" y="535"/>
                  </a:lnTo>
                  <a:lnTo>
                    <a:pt x="180" y="523"/>
                  </a:lnTo>
                  <a:lnTo>
                    <a:pt x="192" y="505"/>
                  </a:lnTo>
                  <a:lnTo>
                    <a:pt x="204" y="499"/>
                  </a:lnTo>
                  <a:lnTo>
                    <a:pt x="204" y="487"/>
                  </a:lnTo>
                  <a:lnTo>
                    <a:pt x="210" y="481"/>
                  </a:lnTo>
                  <a:lnTo>
                    <a:pt x="216" y="487"/>
                  </a:lnTo>
                  <a:lnTo>
                    <a:pt x="240" y="475"/>
                  </a:lnTo>
                  <a:lnTo>
                    <a:pt x="240" y="481"/>
                  </a:lnTo>
                  <a:lnTo>
                    <a:pt x="240" y="493"/>
                  </a:lnTo>
                  <a:lnTo>
                    <a:pt x="246" y="493"/>
                  </a:lnTo>
                  <a:lnTo>
                    <a:pt x="240" y="493"/>
                  </a:lnTo>
                  <a:lnTo>
                    <a:pt x="240" y="499"/>
                  </a:lnTo>
                  <a:lnTo>
                    <a:pt x="258" y="493"/>
                  </a:lnTo>
                  <a:lnTo>
                    <a:pt x="264" y="499"/>
                  </a:lnTo>
                  <a:lnTo>
                    <a:pt x="282" y="487"/>
                  </a:lnTo>
                  <a:lnTo>
                    <a:pt x="282" y="481"/>
                  </a:lnTo>
                  <a:lnTo>
                    <a:pt x="306" y="469"/>
                  </a:lnTo>
                  <a:lnTo>
                    <a:pt x="318" y="469"/>
                  </a:lnTo>
                  <a:lnTo>
                    <a:pt x="330" y="463"/>
                  </a:lnTo>
                  <a:lnTo>
                    <a:pt x="348" y="463"/>
                  </a:lnTo>
                  <a:lnTo>
                    <a:pt x="348" y="469"/>
                  </a:lnTo>
                  <a:lnTo>
                    <a:pt x="366" y="463"/>
                  </a:lnTo>
                  <a:lnTo>
                    <a:pt x="366" y="451"/>
                  </a:lnTo>
                  <a:lnTo>
                    <a:pt x="390" y="439"/>
                  </a:lnTo>
                  <a:lnTo>
                    <a:pt x="390" y="445"/>
                  </a:lnTo>
                  <a:lnTo>
                    <a:pt x="396" y="445"/>
                  </a:lnTo>
                  <a:lnTo>
                    <a:pt x="396" y="439"/>
                  </a:lnTo>
                  <a:lnTo>
                    <a:pt x="408" y="433"/>
                  </a:lnTo>
                  <a:lnTo>
                    <a:pt x="420" y="433"/>
                  </a:lnTo>
                  <a:lnTo>
                    <a:pt x="426" y="421"/>
                  </a:lnTo>
                  <a:lnTo>
                    <a:pt x="444" y="433"/>
                  </a:lnTo>
                  <a:lnTo>
                    <a:pt x="444" y="427"/>
                  </a:lnTo>
                  <a:lnTo>
                    <a:pt x="450" y="427"/>
                  </a:lnTo>
                  <a:lnTo>
                    <a:pt x="456" y="427"/>
                  </a:lnTo>
                  <a:lnTo>
                    <a:pt x="474" y="427"/>
                  </a:lnTo>
                  <a:lnTo>
                    <a:pt x="480" y="409"/>
                  </a:lnTo>
                  <a:lnTo>
                    <a:pt x="486" y="415"/>
                  </a:lnTo>
                  <a:lnTo>
                    <a:pt x="492" y="403"/>
                  </a:lnTo>
                  <a:lnTo>
                    <a:pt x="516" y="403"/>
                  </a:lnTo>
                  <a:lnTo>
                    <a:pt x="516" y="397"/>
                  </a:lnTo>
                  <a:lnTo>
                    <a:pt x="528" y="403"/>
                  </a:lnTo>
                  <a:lnTo>
                    <a:pt x="534" y="391"/>
                  </a:lnTo>
                  <a:lnTo>
                    <a:pt x="528" y="391"/>
                  </a:lnTo>
                  <a:lnTo>
                    <a:pt x="528" y="385"/>
                  </a:lnTo>
                  <a:lnTo>
                    <a:pt x="534" y="379"/>
                  </a:lnTo>
                  <a:lnTo>
                    <a:pt x="540" y="385"/>
                  </a:lnTo>
                  <a:lnTo>
                    <a:pt x="546" y="385"/>
                  </a:lnTo>
                  <a:lnTo>
                    <a:pt x="552" y="366"/>
                  </a:lnTo>
                  <a:lnTo>
                    <a:pt x="546" y="366"/>
                  </a:lnTo>
                  <a:lnTo>
                    <a:pt x="534" y="354"/>
                  </a:lnTo>
                  <a:lnTo>
                    <a:pt x="534" y="342"/>
                  </a:lnTo>
                  <a:lnTo>
                    <a:pt x="546" y="318"/>
                  </a:lnTo>
                  <a:lnTo>
                    <a:pt x="552" y="312"/>
                  </a:lnTo>
                  <a:lnTo>
                    <a:pt x="570" y="306"/>
                  </a:lnTo>
                  <a:lnTo>
                    <a:pt x="570" y="288"/>
                  </a:lnTo>
                  <a:lnTo>
                    <a:pt x="570" y="282"/>
                  </a:lnTo>
                  <a:lnTo>
                    <a:pt x="552" y="264"/>
                  </a:lnTo>
                  <a:lnTo>
                    <a:pt x="552" y="258"/>
                  </a:lnTo>
                  <a:lnTo>
                    <a:pt x="558" y="258"/>
                  </a:lnTo>
                  <a:lnTo>
                    <a:pt x="552" y="246"/>
                  </a:lnTo>
                  <a:lnTo>
                    <a:pt x="570" y="246"/>
                  </a:lnTo>
                  <a:lnTo>
                    <a:pt x="582" y="234"/>
                  </a:lnTo>
                  <a:lnTo>
                    <a:pt x="588" y="240"/>
                  </a:lnTo>
                  <a:lnTo>
                    <a:pt x="588" y="252"/>
                  </a:lnTo>
                  <a:lnTo>
                    <a:pt x="600" y="264"/>
                  </a:lnTo>
                  <a:lnTo>
                    <a:pt x="594" y="264"/>
                  </a:lnTo>
                  <a:lnTo>
                    <a:pt x="600" y="270"/>
                  </a:lnTo>
                  <a:lnTo>
                    <a:pt x="606" y="282"/>
                  </a:lnTo>
                  <a:lnTo>
                    <a:pt x="618" y="306"/>
                  </a:lnTo>
                  <a:lnTo>
                    <a:pt x="624" y="336"/>
                  </a:lnTo>
                  <a:lnTo>
                    <a:pt x="630" y="354"/>
                  </a:lnTo>
                  <a:lnTo>
                    <a:pt x="630" y="366"/>
                  </a:lnTo>
                  <a:lnTo>
                    <a:pt x="630" y="372"/>
                  </a:lnTo>
                  <a:lnTo>
                    <a:pt x="648" y="366"/>
                  </a:lnTo>
                  <a:lnTo>
                    <a:pt x="678" y="336"/>
                  </a:lnTo>
                  <a:lnTo>
                    <a:pt x="684" y="324"/>
                  </a:lnTo>
                  <a:lnTo>
                    <a:pt x="678" y="324"/>
                  </a:lnTo>
                  <a:lnTo>
                    <a:pt x="666" y="312"/>
                  </a:lnTo>
                  <a:lnTo>
                    <a:pt x="666" y="294"/>
                  </a:lnTo>
                  <a:lnTo>
                    <a:pt x="678" y="258"/>
                  </a:lnTo>
                  <a:lnTo>
                    <a:pt x="672" y="264"/>
                  </a:lnTo>
                  <a:lnTo>
                    <a:pt x="660" y="234"/>
                  </a:lnTo>
                  <a:lnTo>
                    <a:pt x="648" y="240"/>
                  </a:lnTo>
                  <a:lnTo>
                    <a:pt x="648" y="246"/>
                  </a:lnTo>
                  <a:lnTo>
                    <a:pt x="648" y="240"/>
                  </a:lnTo>
                  <a:lnTo>
                    <a:pt x="654" y="222"/>
                  </a:lnTo>
                  <a:lnTo>
                    <a:pt x="672" y="204"/>
                  </a:lnTo>
                  <a:lnTo>
                    <a:pt x="672" y="210"/>
                  </a:lnTo>
                  <a:lnTo>
                    <a:pt x="678" y="210"/>
                  </a:lnTo>
                  <a:lnTo>
                    <a:pt x="684" y="198"/>
                  </a:lnTo>
                  <a:lnTo>
                    <a:pt x="690" y="186"/>
                  </a:lnTo>
                  <a:lnTo>
                    <a:pt x="696" y="180"/>
                  </a:lnTo>
                  <a:lnTo>
                    <a:pt x="702" y="168"/>
                  </a:lnTo>
                  <a:lnTo>
                    <a:pt x="714" y="150"/>
                  </a:lnTo>
                  <a:lnTo>
                    <a:pt x="696" y="144"/>
                  </a:lnTo>
                  <a:lnTo>
                    <a:pt x="696" y="132"/>
                  </a:lnTo>
                  <a:lnTo>
                    <a:pt x="714" y="126"/>
                  </a:lnTo>
                  <a:lnTo>
                    <a:pt x="714" y="120"/>
                  </a:lnTo>
                  <a:lnTo>
                    <a:pt x="720" y="108"/>
                  </a:lnTo>
                  <a:lnTo>
                    <a:pt x="762" y="96"/>
                  </a:lnTo>
                  <a:lnTo>
                    <a:pt x="787" y="78"/>
                  </a:lnTo>
                  <a:lnTo>
                    <a:pt x="811" y="48"/>
                  </a:lnTo>
                  <a:lnTo>
                    <a:pt x="817" y="42"/>
                  </a:lnTo>
                  <a:lnTo>
                    <a:pt x="835" y="18"/>
                  </a:lnTo>
                  <a:lnTo>
                    <a:pt x="853" y="0"/>
                  </a:lnTo>
                  <a:lnTo>
                    <a:pt x="859" y="6"/>
                  </a:lnTo>
                  <a:lnTo>
                    <a:pt x="853" y="6"/>
                  </a:lnTo>
                  <a:lnTo>
                    <a:pt x="883" y="30"/>
                  </a:lnTo>
                  <a:lnTo>
                    <a:pt x="889" y="30"/>
                  </a:lnTo>
                  <a:lnTo>
                    <a:pt x="907" y="30"/>
                  </a:lnTo>
                  <a:lnTo>
                    <a:pt x="913" y="42"/>
                  </a:lnTo>
                  <a:lnTo>
                    <a:pt x="907" y="42"/>
                  </a:lnTo>
                  <a:lnTo>
                    <a:pt x="907" y="48"/>
                  </a:lnTo>
                  <a:lnTo>
                    <a:pt x="913" y="48"/>
                  </a:lnTo>
                  <a:lnTo>
                    <a:pt x="925" y="54"/>
                  </a:lnTo>
                  <a:lnTo>
                    <a:pt x="925" y="60"/>
                  </a:lnTo>
                  <a:lnTo>
                    <a:pt x="919" y="78"/>
                  </a:lnTo>
                  <a:lnTo>
                    <a:pt x="901" y="108"/>
                  </a:lnTo>
                  <a:lnTo>
                    <a:pt x="889" y="120"/>
                  </a:lnTo>
                  <a:lnTo>
                    <a:pt x="877" y="138"/>
                  </a:lnTo>
                  <a:lnTo>
                    <a:pt x="859" y="150"/>
                  </a:lnTo>
                  <a:lnTo>
                    <a:pt x="865" y="192"/>
                  </a:lnTo>
                  <a:lnTo>
                    <a:pt x="859" y="198"/>
                  </a:lnTo>
                  <a:lnTo>
                    <a:pt x="859" y="216"/>
                  </a:lnTo>
                  <a:lnTo>
                    <a:pt x="847" y="234"/>
                  </a:lnTo>
                  <a:lnTo>
                    <a:pt x="847" y="246"/>
                  </a:lnTo>
                  <a:lnTo>
                    <a:pt x="829" y="258"/>
                  </a:lnTo>
                  <a:lnTo>
                    <a:pt x="817" y="306"/>
                  </a:lnTo>
                  <a:lnTo>
                    <a:pt x="805" y="324"/>
                  </a:lnTo>
                  <a:lnTo>
                    <a:pt x="787" y="360"/>
                  </a:lnTo>
                  <a:lnTo>
                    <a:pt x="781" y="379"/>
                  </a:lnTo>
                  <a:lnTo>
                    <a:pt x="805" y="415"/>
                  </a:lnTo>
                  <a:lnTo>
                    <a:pt x="799" y="427"/>
                  </a:lnTo>
                  <a:lnTo>
                    <a:pt x="793" y="427"/>
                  </a:lnTo>
                  <a:lnTo>
                    <a:pt x="787" y="433"/>
                  </a:lnTo>
                  <a:lnTo>
                    <a:pt x="781" y="433"/>
                  </a:lnTo>
                  <a:lnTo>
                    <a:pt x="768" y="445"/>
                  </a:lnTo>
                  <a:lnTo>
                    <a:pt x="762" y="457"/>
                  </a:lnTo>
                  <a:lnTo>
                    <a:pt x="762" y="469"/>
                  </a:lnTo>
                  <a:lnTo>
                    <a:pt x="756" y="475"/>
                  </a:lnTo>
                  <a:lnTo>
                    <a:pt x="756" y="481"/>
                  </a:lnTo>
                  <a:lnTo>
                    <a:pt x="750" y="481"/>
                  </a:lnTo>
                  <a:lnTo>
                    <a:pt x="744" y="487"/>
                  </a:lnTo>
                  <a:lnTo>
                    <a:pt x="738" y="487"/>
                  </a:lnTo>
                  <a:lnTo>
                    <a:pt x="726" y="493"/>
                  </a:lnTo>
                  <a:lnTo>
                    <a:pt x="726" y="499"/>
                  </a:lnTo>
                  <a:lnTo>
                    <a:pt x="720" y="505"/>
                  </a:lnTo>
                  <a:lnTo>
                    <a:pt x="714" y="499"/>
                  </a:lnTo>
                  <a:lnTo>
                    <a:pt x="708" y="505"/>
                  </a:lnTo>
                  <a:lnTo>
                    <a:pt x="708" y="511"/>
                  </a:lnTo>
                  <a:lnTo>
                    <a:pt x="708" y="517"/>
                  </a:lnTo>
                  <a:lnTo>
                    <a:pt x="708" y="511"/>
                  </a:lnTo>
                  <a:lnTo>
                    <a:pt x="702" y="511"/>
                  </a:lnTo>
                  <a:lnTo>
                    <a:pt x="696" y="511"/>
                  </a:lnTo>
                  <a:lnTo>
                    <a:pt x="702" y="517"/>
                  </a:lnTo>
                  <a:lnTo>
                    <a:pt x="696" y="523"/>
                  </a:lnTo>
                  <a:lnTo>
                    <a:pt x="684" y="529"/>
                  </a:lnTo>
                  <a:lnTo>
                    <a:pt x="684" y="523"/>
                  </a:lnTo>
                  <a:lnTo>
                    <a:pt x="678" y="523"/>
                  </a:lnTo>
                  <a:lnTo>
                    <a:pt x="672" y="517"/>
                  </a:lnTo>
                  <a:lnTo>
                    <a:pt x="672" y="523"/>
                  </a:lnTo>
                  <a:lnTo>
                    <a:pt x="678" y="523"/>
                  </a:lnTo>
                  <a:lnTo>
                    <a:pt x="672" y="547"/>
                  </a:lnTo>
                  <a:lnTo>
                    <a:pt x="666" y="547"/>
                  </a:lnTo>
                  <a:lnTo>
                    <a:pt x="666" y="541"/>
                  </a:lnTo>
                  <a:lnTo>
                    <a:pt x="648" y="547"/>
                  </a:lnTo>
                  <a:lnTo>
                    <a:pt x="636" y="547"/>
                  </a:lnTo>
                  <a:lnTo>
                    <a:pt x="624" y="535"/>
                  </a:lnTo>
                  <a:lnTo>
                    <a:pt x="630" y="529"/>
                  </a:lnTo>
                  <a:lnTo>
                    <a:pt x="636" y="535"/>
                  </a:lnTo>
                  <a:lnTo>
                    <a:pt x="642" y="529"/>
                  </a:lnTo>
                  <a:lnTo>
                    <a:pt x="648" y="523"/>
                  </a:lnTo>
                  <a:lnTo>
                    <a:pt x="624" y="517"/>
                  </a:lnTo>
                  <a:lnTo>
                    <a:pt x="624" y="505"/>
                  </a:lnTo>
                  <a:lnTo>
                    <a:pt x="612" y="505"/>
                  </a:lnTo>
                  <a:lnTo>
                    <a:pt x="600" y="499"/>
                  </a:lnTo>
                  <a:lnTo>
                    <a:pt x="594" y="499"/>
                  </a:lnTo>
                  <a:lnTo>
                    <a:pt x="582" y="499"/>
                  </a:lnTo>
                  <a:lnTo>
                    <a:pt x="570" y="493"/>
                  </a:lnTo>
                  <a:lnTo>
                    <a:pt x="570" y="499"/>
                  </a:lnTo>
                  <a:lnTo>
                    <a:pt x="582" y="499"/>
                  </a:lnTo>
                  <a:lnTo>
                    <a:pt x="588" y="499"/>
                  </a:lnTo>
                  <a:lnTo>
                    <a:pt x="594" y="499"/>
                  </a:lnTo>
                  <a:lnTo>
                    <a:pt x="600" y="505"/>
                  </a:lnTo>
                  <a:lnTo>
                    <a:pt x="594" y="517"/>
                  </a:lnTo>
                  <a:lnTo>
                    <a:pt x="594" y="529"/>
                  </a:lnTo>
                  <a:lnTo>
                    <a:pt x="618" y="559"/>
                  </a:lnTo>
                  <a:lnTo>
                    <a:pt x="636" y="559"/>
                  </a:lnTo>
                  <a:lnTo>
                    <a:pt x="648" y="565"/>
                  </a:lnTo>
                  <a:lnTo>
                    <a:pt x="666" y="589"/>
                  </a:lnTo>
                  <a:lnTo>
                    <a:pt x="684" y="589"/>
                  </a:lnTo>
                  <a:lnTo>
                    <a:pt x="696" y="571"/>
                  </a:lnTo>
                  <a:lnTo>
                    <a:pt x="690" y="571"/>
                  </a:lnTo>
                  <a:lnTo>
                    <a:pt x="696" y="565"/>
                  </a:lnTo>
                  <a:lnTo>
                    <a:pt x="714" y="565"/>
                  </a:lnTo>
                  <a:lnTo>
                    <a:pt x="720" y="559"/>
                  </a:lnTo>
                  <a:lnTo>
                    <a:pt x="738" y="559"/>
                  </a:lnTo>
                  <a:lnTo>
                    <a:pt x="750" y="553"/>
                  </a:lnTo>
                  <a:lnTo>
                    <a:pt x="756" y="553"/>
                  </a:lnTo>
                  <a:lnTo>
                    <a:pt x="768" y="535"/>
                  </a:lnTo>
                  <a:lnTo>
                    <a:pt x="768" y="523"/>
                  </a:lnTo>
                  <a:lnTo>
                    <a:pt x="787" y="517"/>
                  </a:lnTo>
                  <a:lnTo>
                    <a:pt x="799" y="511"/>
                  </a:lnTo>
                  <a:lnTo>
                    <a:pt x="811" y="505"/>
                  </a:lnTo>
                  <a:lnTo>
                    <a:pt x="823" y="481"/>
                  </a:lnTo>
                  <a:lnTo>
                    <a:pt x="823" y="463"/>
                  </a:lnTo>
                  <a:lnTo>
                    <a:pt x="817" y="439"/>
                  </a:lnTo>
                  <a:lnTo>
                    <a:pt x="823" y="439"/>
                  </a:lnTo>
                  <a:lnTo>
                    <a:pt x="835" y="415"/>
                  </a:lnTo>
                  <a:lnTo>
                    <a:pt x="865" y="415"/>
                  </a:lnTo>
                  <a:lnTo>
                    <a:pt x="871" y="415"/>
                  </a:lnTo>
                  <a:lnTo>
                    <a:pt x="883" y="415"/>
                  </a:lnTo>
                  <a:lnTo>
                    <a:pt x="907" y="415"/>
                  </a:lnTo>
                  <a:lnTo>
                    <a:pt x="907" y="427"/>
                  </a:lnTo>
                  <a:lnTo>
                    <a:pt x="901" y="433"/>
                  </a:lnTo>
                  <a:lnTo>
                    <a:pt x="907" y="457"/>
                  </a:lnTo>
                  <a:lnTo>
                    <a:pt x="913" y="457"/>
                  </a:lnTo>
                  <a:lnTo>
                    <a:pt x="913" y="469"/>
                  </a:lnTo>
                  <a:lnTo>
                    <a:pt x="907" y="487"/>
                  </a:lnTo>
                  <a:lnTo>
                    <a:pt x="895" y="505"/>
                  </a:lnTo>
                  <a:lnTo>
                    <a:pt x="895" y="517"/>
                  </a:lnTo>
                  <a:lnTo>
                    <a:pt x="895" y="523"/>
                  </a:lnTo>
                  <a:lnTo>
                    <a:pt x="889" y="523"/>
                  </a:lnTo>
                  <a:lnTo>
                    <a:pt x="901" y="553"/>
                  </a:lnTo>
                  <a:lnTo>
                    <a:pt x="907" y="553"/>
                  </a:lnTo>
                  <a:lnTo>
                    <a:pt x="907" y="559"/>
                  </a:lnTo>
                  <a:lnTo>
                    <a:pt x="913" y="559"/>
                  </a:lnTo>
                  <a:lnTo>
                    <a:pt x="919" y="559"/>
                  </a:lnTo>
                  <a:lnTo>
                    <a:pt x="931" y="559"/>
                  </a:lnTo>
                  <a:lnTo>
                    <a:pt x="937" y="565"/>
                  </a:lnTo>
                  <a:lnTo>
                    <a:pt x="943" y="565"/>
                  </a:lnTo>
                  <a:lnTo>
                    <a:pt x="937" y="553"/>
                  </a:lnTo>
                  <a:lnTo>
                    <a:pt x="925" y="559"/>
                  </a:lnTo>
                  <a:lnTo>
                    <a:pt x="925" y="553"/>
                  </a:lnTo>
                  <a:lnTo>
                    <a:pt x="931" y="553"/>
                  </a:lnTo>
                  <a:lnTo>
                    <a:pt x="925" y="547"/>
                  </a:lnTo>
                  <a:lnTo>
                    <a:pt x="925" y="553"/>
                  </a:lnTo>
                  <a:lnTo>
                    <a:pt x="919" y="547"/>
                  </a:lnTo>
                  <a:lnTo>
                    <a:pt x="907" y="541"/>
                  </a:lnTo>
                  <a:lnTo>
                    <a:pt x="907" y="535"/>
                  </a:lnTo>
                  <a:lnTo>
                    <a:pt x="895" y="535"/>
                  </a:lnTo>
                  <a:lnTo>
                    <a:pt x="901" y="523"/>
                  </a:lnTo>
                  <a:lnTo>
                    <a:pt x="907" y="517"/>
                  </a:lnTo>
                  <a:lnTo>
                    <a:pt x="907" y="505"/>
                  </a:lnTo>
                  <a:lnTo>
                    <a:pt x="919" y="493"/>
                  </a:lnTo>
                  <a:lnTo>
                    <a:pt x="931" y="499"/>
                  </a:lnTo>
                  <a:lnTo>
                    <a:pt x="931" y="493"/>
                  </a:lnTo>
                  <a:lnTo>
                    <a:pt x="931" y="487"/>
                  </a:lnTo>
                  <a:lnTo>
                    <a:pt x="925" y="481"/>
                  </a:lnTo>
                  <a:lnTo>
                    <a:pt x="931" y="481"/>
                  </a:lnTo>
                  <a:lnTo>
                    <a:pt x="937" y="475"/>
                  </a:lnTo>
                  <a:lnTo>
                    <a:pt x="937" y="469"/>
                  </a:lnTo>
                  <a:lnTo>
                    <a:pt x="931" y="469"/>
                  </a:lnTo>
                  <a:lnTo>
                    <a:pt x="931" y="463"/>
                  </a:lnTo>
                  <a:lnTo>
                    <a:pt x="931" y="451"/>
                  </a:lnTo>
                  <a:lnTo>
                    <a:pt x="937" y="433"/>
                  </a:lnTo>
                  <a:lnTo>
                    <a:pt x="919" y="415"/>
                  </a:lnTo>
                  <a:lnTo>
                    <a:pt x="913" y="409"/>
                  </a:lnTo>
                  <a:lnTo>
                    <a:pt x="901" y="391"/>
                  </a:lnTo>
                  <a:lnTo>
                    <a:pt x="883" y="385"/>
                  </a:lnTo>
                  <a:lnTo>
                    <a:pt x="865" y="391"/>
                  </a:lnTo>
                  <a:lnTo>
                    <a:pt x="853" y="391"/>
                  </a:lnTo>
                  <a:lnTo>
                    <a:pt x="847" y="379"/>
                  </a:lnTo>
                  <a:lnTo>
                    <a:pt x="829" y="379"/>
                  </a:lnTo>
                  <a:lnTo>
                    <a:pt x="829" y="366"/>
                  </a:lnTo>
                  <a:lnTo>
                    <a:pt x="841" y="342"/>
                  </a:lnTo>
                  <a:lnTo>
                    <a:pt x="841" y="324"/>
                  </a:lnTo>
                  <a:lnTo>
                    <a:pt x="853" y="312"/>
                  </a:lnTo>
                  <a:lnTo>
                    <a:pt x="865" y="288"/>
                  </a:lnTo>
                  <a:lnTo>
                    <a:pt x="859" y="288"/>
                  </a:lnTo>
                  <a:lnTo>
                    <a:pt x="871" y="282"/>
                  </a:lnTo>
                  <a:lnTo>
                    <a:pt x="889" y="264"/>
                  </a:lnTo>
                  <a:lnTo>
                    <a:pt x="895" y="252"/>
                  </a:lnTo>
                  <a:lnTo>
                    <a:pt x="895" y="234"/>
                  </a:lnTo>
                  <a:lnTo>
                    <a:pt x="895" y="204"/>
                  </a:lnTo>
                  <a:lnTo>
                    <a:pt x="889" y="174"/>
                  </a:lnTo>
                  <a:lnTo>
                    <a:pt x="907" y="156"/>
                  </a:lnTo>
                  <a:lnTo>
                    <a:pt x="919" y="144"/>
                  </a:lnTo>
                  <a:lnTo>
                    <a:pt x="937" y="138"/>
                  </a:lnTo>
                  <a:lnTo>
                    <a:pt x="943" y="144"/>
                  </a:lnTo>
                  <a:lnTo>
                    <a:pt x="973" y="120"/>
                  </a:lnTo>
                  <a:lnTo>
                    <a:pt x="979" y="84"/>
                  </a:lnTo>
                  <a:lnTo>
                    <a:pt x="979" y="72"/>
                  </a:lnTo>
                  <a:lnTo>
                    <a:pt x="991" y="66"/>
                  </a:lnTo>
                  <a:lnTo>
                    <a:pt x="997" y="78"/>
                  </a:lnTo>
                  <a:lnTo>
                    <a:pt x="991" y="90"/>
                  </a:lnTo>
                  <a:lnTo>
                    <a:pt x="997" y="102"/>
                  </a:lnTo>
                  <a:lnTo>
                    <a:pt x="991" y="102"/>
                  </a:lnTo>
                  <a:lnTo>
                    <a:pt x="985" y="114"/>
                  </a:lnTo>
                  <a:lnTo>
                    <a:pt x="985" y="126"/>
                  </a:lnTo>
                  <a:lnTo>
                    <a:pt x="967" y="150"/>
                  </a:lnTo>
                  <a:lnTo>
                    <a:pt x="961" y="150"/>
                  </a:lnTo>
                  <a:lnTo>
                    <a:pt x="961" y="180"/>
                  </a:lnTo>
                  <a:lnTo>
                    <a:pt x="955" y="192"/>
                  </a:lnTo>
                  <a:lnTo>
                    <a:pt x="949" y="192"/>
                  </a:lnTo>
                  <a:lnTo>
                    <a:pt x="949" y="204"/>
                  </a:lnTo>
                  <a:lnTo>
                    <a:pt x="961" y="228"/>
                  </a:lnTo>
                  <a:lnTo>
                    <a:pt x="961" y="222"/>
                  </a:lnTo>
                  <a:lnTo>
                    <a:pt x="979" y="228"/>
                  </a:lnTo>
                  <a:lnTo>
                    <a:pt x="985" y="240"/>
                  </a:lnTo>
                  <a:lnTo>
                    <a:pt x="991" y="234"/>
                  </a:lnTo>
                  <a:lnTo>
                    <a:pt x="1009" y="246"/>
                  </a:lnTo>
                  <a:lnTo>
                    <a:pt x="1015" y="276"/>
                  </a:lnTo>
                  <a:lnTo>
                    <a:pt x="1033" y="276"/>
                  </a:lnTo>
                  <a:lnTo>
                    <a:pt x="1039" y="270"/>
                  </a:lnTo>
                  <a:lnTo>
                    <a:pt x="1033" y="264"/>
                  </a:lnTo>
                  <a:lnTo>
                    <a:pt x="1027" y="270"/>
                  </a:lnTo>
                  <a:lnTo>
                    <a:pt x="1021" y="270"/>
                  </a:lnTo>
                  <a:lnTo>
                    <a:pt x="1021" y="264"/>
                  </a:lnTo>
                  <a:lnTo>
                    <a:pt x="1027" y="258"/>
                  </a:lnTo>
                  <a:lnTo>
                    <a:pt x="1021" y="252"/>
                  </a:lnTo>
                  <a:lnTo>
                    <a:pt x="1027" y="258"/>
                  </a:lnTo>
                  <a:lnTo>
                    <a:pt x="1021" y="252"/>
                  </a:lnTo>
                  <a:lnTo>
                    <a:pt x="1021" y="234"/>
                  </a:lnTo>
                  <a:lnTo>
                    <a:pt x="1015" y="234"/>
                  </a:lnTo>
                  <a:lnTo>
                    <a:pt x="1015" y="228"/>
                  </a:lnTo>
                  <a:lnTo>
                    <a:pt x="1009" y="228"/>
                  </a:lnTo>
                  <a:lnTo>
                    <a:pt x="1009" y="234"/>
                  </a:lnTo>
                  <a:lnTo>
                    <a:pt x="1003" y="222"/>
                  </a:lnTo>
                  <a:lnTo>
                    <a:pt x="1003" y="228"/>
                  </a:lnTo>
                  <a:lnTo>
                    <a:pt x="979" y="198"/>
                  </a:lnTo>
                  <a:lnTo>
                    <a:pt x="985" y="156"/>
                  </a:lnTo>
                  <a:lnTo>
                    <a:pt x="1003" y="156"/>
                  </a:lnTo>
                  <a:lnTo>
                    <a:pt x="1015" y="156"/>
                  </a:lnTo>
                  <a:lnTo>
                    <a:pt x="1009" y="162"/>
                  </a:lnTo>
                  <a:lnTo>
                    <a:pt x="1021" y="174"/>
                  </a:lnTo>
                  <a:lnTo>
                    <a:pt x="1021" y="186"/>
                  </a:lnTo>
                  <a:lnTo>
                    <a:pt x="1033" y="186"/>
                  </a:lnTo>
                  <a:lnTo>
                    <a:pt x="1045" y="174"/>
                  </a:lnTo>
                  <a:lnTo>
                    <a:pt x="1033" y="162"/>
                  </a:lnTo>
                  <a:lnTo>
                    <a:pt x="1021" y="162"/>
                  </a:lnTo>
                  <a:lnTo>
                    <a:pt x="1033" y="156"/>
                  </a:lnTo>
                  <a:lnTo>
                    <a:pt x="1033" y="150"/>
                  </a:lnTo>
                  <a:lnTo>
                    <a:pt x="1039" y="150"/>
                  </a:lnTo>
                  <a:lnTo>
                    <a:pt x="1051" y="144"/>
                  </a:lnTo>
                  <a:lnTo>
                    <a:pt x="1063" y="144"/>
                  </a:lnTo>
                  <a:lnTo>
                    <a:pt x="1063" y="150"/>
                  </a:lnTo>
                  <a:lnTo>
                    <a:pt x="1057" y="162"/>
                  </a:lnTo>
                  <a:lnTo>
                    <a:pt x="1081" y="186"/>
                  </a:lnTo>
                  <a:lnTo>
                    <a:pt x="1087" y="186"/>
                  </a:lnTo>
                  <a:lnTo>
                    <a:pt x="1099" y="204"/>
                  </a:lnTo>
                  <a:lnTo>
                    <a:pt x="1075" y="222"/>
                  </a:lnTo>
                  <a:lnTo>
                    <a:pt x="1063" y="222"/>
                  </a:lnTo>
                  <a:lnTo>
                    <a:pt x="1063" y="228"/>
                  </a:lnTo>
                  <a:lnTo>
                    <a:pt x="1051" y="234"/>
                  </a:lnTo>
                  <a:lnTo>
                    <a:pt x="1069" y="270"/>
                  </a:lnTo>
                  <a:lnTo>
                    <a:pt x="1081" y="282"/>
                  </a:lnTo>
                  <a:lnTo>
                    <a:pt x="1075" y="306"/>
                  </a:lnTo>
                  <a:lnTo>
                    <a:pt x="1069" y="330"/>
                  </a:lnTo>
                  <a:lnTo>
                    <a:pt x="1063" y="324"/>
                  </a:lnTo>
                  <a:lnTo>
                    <a:pt x="1039" y="336"/>
                  </a:lnTo>
                  <a:lnTo>
                    <a:pt x="1003" y="366"/>
                  </a:lnTo>
                  <a:lnTo>
                    <a:pt x="1003" y="379"/>
                  </a:lnTo>
                  <a:lnTo>
                    <a:pt x="1009" y="391"/>
                  </a:lnTo>
                  <a:lnTo>
                    <a:pt x="1015" y="421"/>
                  </a:lnTo>
                  <a:lnTo>
                    <a:pt x="1039" y="433"/>
                  </a:lnTo>
                  <a:lnTo>
                    <a:pt x="1045" y="445"/>
                  </a:lnTo>
                  <a:lnTo>
                    <a:pt x="1063" y="445"/>
                  </a:lnTo>
                  <a:lnTo>
                    <a:pt x="1069" y="433"/>
                  </a:lnTo>
                  <a:lnTo>
                    <a:pt x="1069" y="427"/>
                  </a:lnTo>
                  <a:lnTo>
                    <a:pt x="1081" y="433"/>
                  </a:lnTo>
                  <a:lnTo>
                    <a:pt x="1075" y="457"/>
                  </a:lnTo>
                  <a:lnTo>
                    <a:pt x="1093" y="457"/>
                  </a:lnTo>
                  <a:lnTo>
                    <a:pt x="1081" y="475"/>
                  </a:lnTo>
                  <a:lnTo>
                    <a:pt x="1093" y="499"/>
                  </a:lnTo>
                  <a:lnTo>
                    <a:pt x="1093" y="511"/>
                  </a:lnTo>
                  <a:lnTo>
                    <a:pt x="1081" y="511"/>
                  </a:lnTo>
                  <a:lnTo>
                    <a:pt x="1081" y="523"/>
                  </a:lnTo>
                  <a:lnTo>
                    <a:pt x="1081" y="529"/>
                  </a:lnTo>
                  <a:lnTo>
                    <a:pt x="1075" y="547"/>
                  </a:lnTo>
                  <a:lnTo>
                    <a:pt x="1069" y="553"/>
                  </a:lnTo>
                  <a:lnTo>
                    <a:pt x="1063" y="559"/>
                  </a:lnTo>
                  <a:lnTo>
                    <a:pt x="1051" y="565"/>
                  </a:lnTo>
                  <a:lnTo>
                    <a:pt x="1045" y="559"/>
                  </a:lnTo>
                  <a:lnTo>
                    <a:pt x="1039" y="565"/>
                  </a:lnTo>
                  <a:lnTo>
                    <a:pt x="1039" y="577"/>
                  </a:lnTo>
                  <a:lnTo>
                    <a:pt x="1045" y="595"/>
                  </a:lnTo>
                  <a:lnTo>
                    <a:pt x="1051" y="601"/>
                  </a:lnTo>
                  <a:lnTo>
                    <a:pt x="1039" y="619"/>
                  </a:lnTo>
                  <a:lnTo>
                    <a:pt x="1033" y="625"/>
                  </a:lnTo>
                  <a:lnTo>
                    <a:pt x="1051" y="655"/>
                  </a:lnTo>
                  <a:lnTo>
                    <a:pt x="1057" y="661"/>
                  </a:lnTo>
                  <a:lnTo>
                    <a:pt x="1063" y="685"/>
                  </a:lnTo>
                  <a:lnTo>
                    <a:pt x="1051" y="691"/>
                  </a:lnTo>
                  <a:lnTo>
                    <a:pt x="1051" y="703"/>
                  </a:lnTo>
                  <a:lnTo>
                    <a:pt x="1057" y="715"/>
                  </a:lnTo>
                  <a:lnTo>
                    <a:pt x="1057" y="733"/>
                  </a:lnTo>
                  <a:lnTo>
                    <a:pt x="1045" y="739"/>
                  </a:lnTo>
                  <a:lnTo>
                    <a:pt x="1051" y="757"/>
                  </a:lnTo>
                  <a:lnTo>
                    <a:pt x="1051" y="763"/>
                  </a:lnTo>
                  <a:lnTo>
                    <a:pt x="1063" y="763"/>
                  </a:lnTo>
                  <a:lnTo>
                    <a:pt x="1075" y="781"/>
                  </a:lnTo>
                  <a:lnTo>
                    <a:pt x="1069" y="787"/>
                  </a:lnTo>
                  <a:lnTo>
                    <a:pt x="1075" y="793"/>
                  </a:lnTo>
                  <a:lnTo>
                    <a:pt x="1075" y="823"/>
                  </a:lnTo>
                  <a:lnTo>
                    <a:pt x="1069" y="823"/>
                  </a:lnTo>
                  <a:lnTo>
                    <a:pt x="1063" y="847"/>
                  </a:lnTo>
                  <a:lnTo>
                    <a:pt x="1081" y="847"/>
                  </a:lnTo>
                  <a:lnTo>
                    <a:pt x="1087" y="865"/>
                  </a:lnTo>
                  <a:lnTo>
                    <a:pt x="1105" y="865"/>
                  </a:lnTo>
                  <a:lnTo>
                    <a:pt x="1099" y="925"/>
                  </a:lnTo>
                  <a:lnTo>
                    <a:pt x="1069" y="943"/>
                  </a:lnTo>
                  <a:lnTo>
                    <a:pt x="1063" y="967"/>
                  </a:lnTo>
                  <a:lnTo>
                    <a:pt x="1057" y="967"/>
                  </a:lnTo>
                  <a:lnTo>
                    <a:pt x="1069" y="979"/>
                  </a:lnTo>
                  <a:lnTo>
                    <a:pt x="1069" y="991"/>
                  </a:lnTo>
                  <a:lnTo>
                    <a:pt x="1081" y="991"/>
                  </a:lnTo>
                  <a:lnTo>
                    <a:pt x="1069" y="1003"/>
                  </a:lnTo>
                  <a:lnTo>
                    <a:pt x="1069" y="1015"/>
                  </a:lnTo>
                  <a:lnTo>
                    <a:pt x="1021" y="1070"/>
                  </a:lnTo>
                  <a:lnTo>
                    <a:pt x="1015" y="1070"/>
                  </a:lnTo>
                  <a:lnTo>
                    <a:pt x="1009" y="1082"/>
                  </a:lnTo>
                  <a:lnTo>
                    <a:pt x="1003" y="1100"/>
                  </a:lnTo>
                  <a:lnTo>
                    <a:pt x="997" y="1118"/>
                  </a:lnTo>
                  <a:lnTo>
                    <a:pt x="1003" y="1136"/>
                  </a:lnTo>
                  <a:lnTo>
                    <a:pt x="1015" y="1136"/>
                  </a:lnTo>
                  <a:lnTo>
                    <a:pt x="1033" y="1160"/>
                  </a:lnTo>
                  <a:lnTo>
                    <a:pt x="1051" y="1166"/>
                  </a:lnTo>
                  <a:lnTo>
                    <a:pt x="1039" y="1178"/>
                  </a:lnTo>
                  <a:lnTo>
                    <a:pt x="967" y="1202"/>
                  </a:lnTo>
                  <a:lnTo>
                    <a:pt x="955" y="1202"/>
                  </a:lnTo>
                  <a:lnTo>
                    <a:pt x="943" y="1178"/>
                  </a:lnTo>
                  <a:lnTo>
                    <a:pt x="925" y="1178"/>
                  </a:lnTo>
                  <a:lnTo>
                    <a:pt x="889" y="1196"/>
                  </a:lnTo>
                  <a:lnTo>
                    <a:pt x="889" y="1208"/>
                  </a:lnTo>
                  <a:lnTo>
                    <a:pt x="877" y="1208"/>
                  </a:lnTo>
                  <a:lnTo>
                    <a:pt x="865" y="1196"/>
                  </a:lnTo>
                  <a:lnTo>
                    <a:pt x="847" y="1196"/>
                  </a:lnTo>
                  <a:lnTo>
                    <a:pt x="835" y="1190"/>
                  </a:lnTo>
                  <a:lnTo>
                    <a:pt x="835" y="1178"/>
                  </a:lnTo>
                  <a:lnTo>
                    <a:pt x="811" y="1172"/>
                  </a:lnTo>
                  <a:lnTo>
                    <a:pt x="787" y="1172"/>
                  </a:lnTo>
                  <a:lnTo>
                    <a:pt x="762" y="1166"/>
                  </a:lnTo>
                  <a:lnTo>
                    <a:pt x="762" y="1154"/>
                  </a:lnTo>
                  <a:lnTo>
                    <a:pt x="738" y="1142"/>
                  </a:lnTo>
                  <a:lnTo>
                    <a:pt x="726" y="1142"/>
                  </a:lnTo>
                  <a:lnTo>
                    <a:pt x="720" y="1136"/>
                  </a:lnTo>
                  <a:lnTo>
                    <a:pt x="684" y="1118"/>
                  </a:lnTo>
                  <a:lnTo>
                    <a:pt x="666" y="1118"/>
                  </a:lnTo>
                  <a:lnTo>
                    <a:pt x="666" y="1142"/>
                  </a:lnTo>
                  <a:lnTo>
                    <a:pt x="654" y="1142"/>
                  </a:lnTo>
                  <a:lnTo>
                    <a:pt x="648" y="1166"/>
                  </a:lnTo>
                  <a:lnTo>
                    <a:pt x="642" y="1172"/>
                  </a:lnTo>
                  <a:lnTo>
                    <a:pt x="630" y="1214"/>
                  </a:lnTo>
                  <a:lnTo>
                    <a:pt x="582" y="1220"/>
                  </a:lnTo>
                  <a:lnTo>
                    <a:pt x="576" y="1232"/>
                  </a:lnTo>
                  <a:lnTo>
                    <a:pt x="564" y="1232"/>
                  </a:lnTo>
                  <a:lnTo>
                    <a:pt x="558" y="1256"/>
                  </a:lnTo>
                  <a:lnTo>
                    <a:pt x="528" y="1274"/>
                  </a:lnTo>
                  <a:lnTo>
                    <a:pt x="522" y="1280"/>
                  </a:lnTo>
                  <a:lnTo>
                    <a:pt x="498" y="1286"/>
                  </a:lnTo>
                  <a:lnTo>
                    <a:pt x="468" y="1298"/>
                  </a:lnTo>
                  <a:lnTo>
                    <a:pt x="432" y="1280"/>
                  </a:lnTo>
                  <a:lnTo>
                    <a:pt x="420" y="1280"/>
                  </a:lnTo>
                  <a:lnTo>
                    <a:pt x="408" y="1286"/>
                  </a:lnTo>
                  <a:lnTo>
                    <a:pt x="372" y="1268"/>
                  </a:lnTo>
                  <a:lnTo>
                    <a:pt x="366" y="1256"/>
                  </a:lnTo>
                  <a:lnTo>
                    <a:pt x="342" y="1250"/>
                  </a:lnTo>
                  <a:lnTo>
                    <a:pt x="342" y="1244"/>
                  </a:lnTo>
                  <a:lnTo>
                    <a:pt x="348" y="1238"/>
                  </a:lnTo>
                  <a:lnTo>
                    <a:pt x="354" y="1220"/>
                  </a:lnTo>
                  <a:lnTo>
                    <a:pt x="348" y="1208"/>
                  </a:lnTo>
                  <a:lnTo>
                    <a:pt x="342" y="1208"/>
                  </a:lnTo>
                  <a:lnTo>
                    <a:pt x="336" y="1208"/>
                  </a:lnTo>
                  <a:lnTo>
                    <a:pt x="306" y="1232"/>
                  </a:lnTo>
                  <a:lnTo>
                    <a:pt x="294" y="1250"/>
                  </a:lnTo>
                  <a:lnTo>
                    <a:pt x="294" y="1262"/>
                  </a:lnTo>
                  <a:lnTo>
                    <a:pt x="294" y="1268"/>
                  </a:lnTo>
                  <a:lnTo>
                    <a:pt x="300" y="1280"/>
                  </a:lnTo>
                  <a:lnTo>
                    <a:pt x="294" y="1286"/>
                  </a:lnTo>
                  <a:lnTo>
                    <a:pt x="282" y="1286"/>
                  </a:lnTo>
                  <a:lnTo>
                    <a:pt x="276" y="1292"/>
                  </a:lnTo>
                  <a:lnTo>
                    <a:pt x="276" y="1298"/>
                  </a:lnTo>
                  <a:lnTo>
                    <a:pt x="282" y="1304"/>
                  </a:lnTo>
                  <a:lnTo>
                    <a:pt x="282" y="1316"/>
                  </a:lnTo>
                  <a:lnTo>
                    <a:pt x="288" y="1304"/>
                  </a:lnTo>
                  <a:lnTo>
                    <a:pt x="294" y="1298"/>
                  </a:lnTo>
                  <a:lnTo>
                    <a:pt x="300" y="1304"/>
                  </a:lnTo>
                  <a:lnTo>
                    <a:pt x="306" y="1304"/>
                  </a:lnTo>
                  <a:lnTo>
                    <a:pt x="300" y="1316"/>
                  </a:lnTo>
                  <a:lnTo>
                    <a:pt x="306" y="1322"/>
                  </a:lnTo>
                  <a:lnTo>
                    <a:pt x="306" y="1334"/>
                  </a:lnTo>
                  <a:lnTo>
                    <a:pt x="312" y="1346"/>
                  </a:lnTo>
                  <a:lnTo>
                    <a:pt x="312" y="1364"/>
                  </a:lnTo>
                  <a:lnTo>
                    <a:pt x="300" y="1370"/>
                  </a:lnTo>
                  <a:lnTo>
                    <a:pt x="288" y="1370"/>
                  </a:lnTo>
                  <a:lnTo>
                    <a:pt x="276" y="1364"/>
                  </a:lnTo>
                  <a:lnTo>
                    <a:pt x="276" y="1370"/>
                  </a:lnTo>
                  <a:lnTo>
                    <a:pt x="270" y="1376"/>
                  </a:lnTo>
                  <a:lnTo>
                    <a:pt x="264" y="1376"/>
                  </a:lnTo>
                  <a:lnTo>
                    <a:pt x="258" y="1376"/>
                  </a:lnTo>
                  <a:lnTo>
                    <a:pt x="264" y="1376"/>
                  </a:lnTo>
                  <a:lnTo>
                    <a:pt x="264" y="1388"/>
                  </a:lnTo>
                  <a:lnTo>
                    <a:pt x="252" y="1388"/>
                  </a:lnTo>
                  <a:lnTo>
                    <a:pt x="252" y="1394"/>
                  </a:lnTo>
                  <a:lnTo>
                    <a:pt x="246" y="1406"/>
                  </a:lnTo>
                  <a:lnTo>
                    <a:pt x="252" y="1406"/>
                  </a:lnTo>
                  <a:lnTo>
                    <a:pt x="246" y="1412"/>
                  </a:lnTo>
                  <a:lnTo>
                    <a:pt x="240" y="1418"/>
                  </a:lnTo>
                  <a:lnTo>
                    <a:pt x="222" y="1418"/>
                  </a:lnTo>
                  <a:lnTo>
                    <a:pt x="216" y="1418"/>
                  </a:lnTo>
                  <a:lnTo>
                    <a:pt x="222" y="1424"/>
                  </a:lnTo>
                  <a:lnTo>
                    <a:pt x="234" y="1424"/>
                  </a:lnTo>
                  <a:lnTo>
                    <a:pt x="228" y="1430"/>
                  </a:lnTo>
                  <a:lnTo>
                    <a:pt x="222" y="1430"/>
                  </a:lnTo>
                  <a:lnTo>
                    <a:pt x="216" y="1436"/>
                  </a:lnTo>
                  <a:lnTo>
                    <a:pt x="222" y="1448"/>
                  </a:lnTo>
                  <a:lnTo>
                    <a:pt x="216" y="1454"/>
                  </a:lnTo>
                  <a:lnTo>
                    <a:pt x="210" y="1448"/>
                  </a:lnTo>
                  <a:lnTo>
                    <a:pt x="204" y="1454"/>
                  </a:lnTo>
                  <a:lnTo>
                    <a:pt x="198" y="1472"/>
                  </a:lnTo>
                  <a:lnTo>
                    <a:pt x="186" y="1466"/>
                  </a:lnTo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1" name="Freeform 160"/>
            <p:cNvSpPr>
              <a:spLocks/>
            </p:cNvSpPr>
            <p:nvPr/>
          </p:nvSpPr>
          <p:spPr bwMode="auto">
            <a:xfrm>
              <a:off x="4137025" y="4479132"/>
              <a:ext cx="123825" cy="142876"/>
            </a:xfrm>
            <a:custGeom>
              <a:avLst/>
              <a:gdLst>
                <a:gd name="T0" fmla="*/ 78 w 78"/>
                <a:gd name="T1" fmla="*/ 90 h 90"/>
                <a:gd name="T2" fmla="*/ 72 w 78"/>
                <a:gd name="T3" fmla="*/ 84 h 90"/>
                <a:gd name="T4" fmla="*/ 66 w 78"/>
                <a:gd name="T5" fmla="*/ 72 h 90"/>
                <a:gd name="T6" fmla="*/ 54 w 78"/>
                <a:gd name="T7" fmla="*/ 60 h 90"/>
                <a:gd name="T8" fmla="*/ 48 w 78"/>
                <a:gd name="T9" fmla="*/ 60 h 90"/>
                <a:gd name="T10" fmla="*/ 36 w 78"/>
                <a:gd name="T11" fmla="*/ 42 h 90"/>
                <a:gd name="T12" fmla="*/ 30 w 78"/>
                <a:gd name="T13" fmla="*/ 48 h 90"/>
                <a:gd name="T14" fmla="*/ 30 w 78"/>
                <a:gd name="T15" fmla="*/ 54 h 90"/>
                <a:gd name="T16" fmla="*/ 24 w 78"/>
                <a:gd name="T17" fmla="*/ 48 h 90"/>
                <a:gd name="T18" fmla="*/ 12 w 78"/>
                <a:gd name="T19" fmla="*/ 48 h 90"/>
                <a:gd name="T20" fmla="*/ 6 w 78"/>
                <a:gd name="T21" fmla="*/ 30 h 90"/>
                <a:gd name="T22" fmla="*/ 0 w 78"/>
                <a:gd name="T23" fmla="*/ 30 h 90"/>
                <a:gd name="T24" fmla="*/ 0 w 78"/>
                <a:gd name="T25" fmla="*/ 18 h 90"/>
                <a:gd name="T26" fmla="*/ 0 w 78"/>
                <a:gd name="T27" fmla="*/ 12 h 90"/>
                <a:gd name="T28" fmla="*/ 0 w 78"/>
                <a:gd name="T29" fmla="*/ 6 h 90"/>
                <a:gd name="T30" fmla="*/ 6 w 78"/>
                <a:gd name="T31" fmla="*/ 0 h 90"/>
                <a:gd name="T32" fmla="*/ 0 w 78"/>
                <a:gd name="T3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90">
                  <a:moveTo>
                    <a:pt x="78" y="90"/>
                  </a:moveTo>
                  <a:lnTo>
                    <a:pt x="72" y="84"/>
                  </a:lnTo>
                  <a:lnTo>
                    <a:pt x="66" y="72"/>
                  </a:lnTo>
                  <a:lnTo>
                    <a:pt x="54" y="60"/>
                  </a:lnTo>
                  <a:lnTo>
                    <a:pt x="48" y="60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24" y="48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2" name="Freeform 161"/>
            <p:cNvSpPr>
              <a:spLocks/>
            </p:cNvSpPr>
            <p:nvPr/>
          </p:nvSpPr>
          <p:spPr bwMode="auto">
            <a:xfrm>
              <a:off x="5338764" y="2247107"/>
              <a:ext cx="85725" cy="66676"/>
            </a:xfrm>
            <a:custGeom>
              <a:avLst/>
              <a:gdLst>
                <a:gd name="T0" fmla="*/ 12 w 54"/>
                <a:gd name="T1" fmla="*/ 36 h 42"/>
                <a:gd name="T2" fmla="*/ 30 w 54"/>
                <a:gd name="T3" fmla="*/ 36 h 42"/>
                <a:gd name="T4" fmla="*/ 36 w 54"/>
                <a:gd name="T5" fmla="*/ 42 h 42"/>
                <a:gd name="T6" fmla="*/ 48 w 54"/>
                <a:gd name="T7" fmla="*/ 36 h 42"/>
                <a:gd name="T8" fmla="*/ 54 w 54"/>
                <a:gd name="T9" fmla="*/ 30 h 42"/>
                <a:gd name="T10" fmla="*/ 48 w 54"/>
                <a:gd name="T11" fmla="*/ 24 h 42"/>
                <a:gd name="T12" fmla="*/ 48 w 54"/>
                <a:gd name="T13" fmla="*/ 30 h 42"/>
                <a:gd name="T14" fmla="*/ 42 w 54"/>
                <a:gd name="T15" fmla="*/ 30 h 42"/>
                <a:gd name="T16" fmla="*/ 36 w 54"/>
                <a:gd name="T17" fmla="*/ 24 h 42"/>
                <a:gd name="T18" fmla="*/ 48 w 54"/>
                <a:gd name="T19" fmla="*/ 12 h 42"/>
                <a:gd name="T20" fmla="*/ 48 w 54"/>
                <a:gd name="T21" fmla="*/ 6 h 42"/>
                <a:gd name="T22" fmla="*/ 30 w 54"/>
                <a:gd name="T23" fmla="*/ 0 h 42"/>
                <a:gd name="T24" fmla="*/ 18 w 54"/>
                <a:gd name="T25" fmla="*/ 6 h 42"/>
                <a:gd name="T26" fmla="*/ 12 w 54"/>
                <a:gd name="T27" fmla="*/ 24 h 42"/>
                <a:gd name="T28" fmla="*/ 0 w 54"/>
                <a:gd name="T29" fmla="*/ 30 h 42"/>
                <a:gd name="T30" fmla="*/ 12 w 54"/>
                <a:gd name="T31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42">
                  <a:moveTo>
                    <a:pt x="12" y="36"/>
                  </a:moveTo>
                  <a:lnTo>
                    <a:pt x="30" y="36"/>
                  </a:lnTo>
                  <a:lnTo>
                    <a:pt x="36" y="42"/>
                  </a:lnTo>
                  <a:lnTo>
                    <a:pt x="48" y="36"/>
                  </a:lnTo>
                  <a:lnTo>
                    <a:pt x="54" y="30"/>
                  </a:lnTo>
                  <a:lnTo>
                    <a:pt x="48" y="24"/>
                  </a:lnTo>
                  <a:lnTo>
                    <a:pt x="48" y="30"/>
                  </a:lnTo>
                  <a:lnTo>
                    <a:pt x="42" y="30"/>
                  </a:lnTo>
                  <a:lnTo>
                    <a:pt x="36" y="24"/>
                  </a:lnTo>
                  <a:lnTo>
                    <a:pt x="48" y="12"/>
                  </a:lnTo>
                  <a:lnTo>
                    <a:pt x="48" y="6"/>
                  </a:lnTo>
                  <a:lnTo>
                    <a:pt x="30" y="0"/>
                  </a:lnTo>
                  <a:lnTo>
                    <a:pt x="18" y="6"/>
                  </a:lnTo>
                  <a:lnTo>
                    <a:pt x="12" y="24"/>
                  </a:lnTo>
                  <a:lnTo>
                    <a:pt x="0" y="30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3" name="Freeform 162"/>
            <p:cNvSpPr>
              <a:spLocks/>
            </p:cNvSpPr>
            <p:nvPr/>
          </p:nvSpPr>
          <p:spPr bwMode="auto">
            <a:xfrm>
              <a:off x="5576888" y="2475707"/>
              <a:ext cx="76200" cy="47626"/>
            </a:xfrm>
            <a:custGeom>
              <a:avLst/>
              <a:gdLst>
                <a:gd name="T0" fmla="*/ 24 w 48"/>
                <a:gd name="T1" fmla="*/ 30 h 30"/>
                <a:gd name="T2" fmla="*/ 30 w 48"/>
                <a:gd name="T3" fmla="*/ 24 h 30"/>
                <a:gd name="T4" fmla="*/ 42 w 48"/>
                <a:gd name="T5" fmla="*/ 18 h 30"/>
                <a:gd name="T6" fmla="*/ 48 w 48"/>
                <a:gd name="T7" fmla="*/ 18 h 30"/>
                <a:gd name="T8" fmla="*/ 36 w 48"/>
                <a:gd name="T9" fmla="*/ 0 h 30"/>
                <a:gd name="T10" fmla="*/ 18 w 48"/>
                <a:gd name="T11" fmla="*/ 6 h 30"/>
                <a:gd name="T12" fmla="*/ 18 w 48"/>
                <a:gd name="T13" fmla="*/ 12 h 30"/>
                <a:gd name="T14" fmla="*/ 0 w 48"/>
                <a:gd name="T15" fmla="*/ 18 h 30"/>
                <a:gd name="T16" fmla="*/ 6 w 48"/>
                <a:gd name="T17" fmla="*/ 24 h 30"/>
                <a:gd name="T18" fmla="*/ 24 w 48"/>
                <a:gd name="T1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30">
                  <a:moveTo>
                    <a:pt x="24" y="30"/>
                  </a:moveTo>
                  <a:lnTo>
                    <a:pt x="30" y="24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36" y="0"/>
                  </a:lnTo>
                  <a:lnTo>
                    <a:pt x="18" y="6"/>
                  </a:lnTo>
                  <a:lnTo>
                    <a:pt x="18" y="12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24" y="3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4" name="Freeform 163"/>
            <p:cNvSpPr>
              <a:spLocks/>
            </p:cNvSpPr>
            <p:nvPr/>
          </p:nvSpPr>
          <p:spPr bwMode="auto">
            <a:xfrm>
              <a:off x="5500688" y="2361407"/>
              <a:ext cx="38100" cy="38100"/>
            </a:xfrm>
            <a:custGeom>
              <a:avLst/>
              <a:gdLst>
                <a:gd name="T0" fmla="*/ 12 w 24"/>
                <a:gd name="T1" fmla="*/ 24 h 24"/>
                <a:gd name="T2" fmla="*/ 24 w 24"/>
                <a:gd name="T3" fmla="*/ 6 h 24"/>
                <a:gd name="T4" fmla="*/ 18 w 24"/>
                <a:gd name="T5" fmla="*/ 0 h 24"/>
                <a:gd name="T6" fmla="*/ 0 w 24"/>
                <a:gd name="T7" fmla="*/ 6 h 24"/>
                <a:gd name="T8" fmla="*/ 0 w 24"/>
                <a:gd name="T9" fmla="*/ 18 h 24"/>
                <a:gd name="T10" fmla="*/ 12 w 24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4">
                  <a:moveTo>
                    <a:pt x="12" y="24"/>
                  </a:moveTo>
                  <a:lnTo>
                    <a:pt x="24" y="6"/>
                  </a:lnTo>
                  <a:lnTo>
                    <a:pt x="18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5" name="Freeform 164"/>
            <p:cNvSpPr>
              <a:spLocks/>
            </p:cNvSpPr>
            <p:nvPr/>
          </p:nvSpPr>
          <p:spPr bwMode="auto">
            <a:xfrm>
              <a:off x="4918075" y="3086895"/>
              <a:ext cx="38100" cy="57150"/>
            </a:xfrm>
            <a:custGeom>
              <a:avLst/>
              <a:gdLst>
                <a:gd name="T0" fmla="*/ 6 w 24"/>
                <a:gd name="T1" fmla="*/ 6 h 36"/>
                <a:gd name="T2" fmla="*/ 6 w 24"/>
                <a:gd name="T3" fmla="*/ 12 h 36"/>
                <a:gd name="T4" fmla="*/ 6 w 24"/>
                <a:gd name="T5" fmla="*/ 18 h 36"/>
                <a:gd name="T6" fmla="*/ 0 w 24"/>
                <a:gd name="T7" fmla="*/ 24 h 36"/>
                <a:gd name="T8" fmla="*/ 12 w 24"/>
                <a:gd name="T9" fmla="*/ 36 h 36"/>
                <a:gd name="T10" fmla="*/ 12 w 24"/>
                <a:gd name="T11" fmla="*/ 30 h 36"/>
                <a:gd name="T12" fmla="*/ 18 w 24"/>
                <a:gd name="T13" fmla="*/ 36 h 36"/>
                <a:gd name="T14" fmla="*/ 24 w 24"/>
                <a:gd name="T15" fmla="*/ 18 h 36"/>
                <a:gd name="T16" fmla="*/ 18 w 24"/>
                <a:gd name="T17" fmla="*/ 12 h 36"/>
                <a:gd name="T18" fmla="*/ 12 w 24"/>
                <a:gd name="T19" fmla="*/ 12 h 36"/>
                <a:gd name="T20" fmla="*/ 12 w 24"/>
                <a:gd name="T21" fmla="*/ 18 h 36"/>
                <a:gd name="T22" fmla="*/ 12 w 24"/>
                <a:gd name="T23" fmla="*/ 12 h 36"/>
                <a:gd name="T24" fmla="*/ 6 w 24"/>
                <a:gd name="T25" fmla="*/ 6 h 36"/>
                <a:gd name="T26" fmla="*/ 0 w 24"/>
                <a:gd name="T27" fmla="*/ 0 h 36"/>
                <a:gd name="T28" fmla="*/ 0 w 24"/>
                <a:gd name="T29" fmla="*/ 6 h 36"/>
                <a:gd name="T30" fmla="*/ 6 w 24"/>
                <a:gd name="T3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36">
                  <a:moveTo>
                    <a:pt x="6" y="6"/>
                  </a:moveTo>
                  <a:lnTo>
                    <a:pt x="6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36"/>
                  </a:lnTo>
                  <a:lnTo>
                    <a:pt x="12" y="30"/>
                  </a:lnTo>
                  <a:lnTo>
                    <a:pt x="18" y="36"/>
                  </a:lnTo>
                  <a:lnTo>
                    <a:pt x="24" y="18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6" name="Freeform 165"/>
            <p:cNvSpPr>
              <a:spLocks/>
            </p:cNvSpPr>
            <p:nvPr/>
          </p:nvSpPr>
          <p:spPr bwMode="auto">
            <a:xfrm>
              <a:off x="5576890" y="2332832"/>
              <a:ext cx="28575" cy="9526"/>
            </a:xfrm>
            <a:custGeom>
              <a:avLst/>
              <a:gdLst>
                <a:gd name="T0" fmla="*/ 6 w 18"/>
                <a:gd name="T1" fmla="*/ 0 h 6"/>
                <a:gd name="T2" fmla="*/ 6 w 18"/>
                <a:gd name="T3" fmla="*/ 6 h 6"/>
                <a:gd name="T4" fmla="*/ 12 w 18"/>
                <a:gd name="T5" fmla="*/ 6 h 6"/>
                <a:gd name="T6" fmla="*/ 18 w 18"/>
                <a:gd name="T7" fmla="*/ 0 h 6"/>
                <a:gd name="T8" fmla="*/ 6 w 18"/>
                <a:gd name="T9" fmla="*/ 0 h 6"/>
                <a:gd name="T10" fmla="*/ 0 w 18"/>
                <a:gd name="T11" fmla="*/ 6 h 6"/>
                <a:gd name="T12" fmla="*/ 6 w 18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6">
                  <a:moveTo>
                    <a:pt x="6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7" name="Freeform 166"/>
            <p:cNvSpPr>
              <a:spLocks/>
            </p:cNvSpPr>
            <p:nvPr/>
          </p:nvSpPr>
          <p:spPr bwMode="auto">
            <a:xfrm>
              <a:off x="5041900" y="2513807"/>
              <a:ext cx="19050" cy="38100"/>
            </a:xfrm>
            <a:custGeom>
              <a:avLst/>
              <a:gdLst>
                <a:gd name="T0" fmla="*/ 0 w 12"/>
                <a:gd name="T1" fmla="*/ 18 h 24"/>
                <a:gd name="T2" fmla="*/ 0 w 12"/>
                <a:gd name="T3" fmla="*/ 24 h 24"/>
                <a:gd name="T4" fmla="*/ 6 w 12"/>
                <a:gd name="T5" fmla="*/ 18 h 24"/>
                <a:gd name="T6" fmla="*/ 12 w 12"/>
                <a:gd name="T7" fmla="*/ 6 h 24"/>
                <a:gd name="T8" fmla="*/ 6 w 12"/>
                <a:gd name="T9" fmla="*/ 0 h 24"/>
                <a:gd name="T10" fmla="*/ 0 w 12"/>
                <a:gd name="T11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4">
                  <a:moveTo>
                    <a:pt x="0" y="18"/>
                  </a:moveTo>
                  <a:lnTo>
                    <a:pt x="0" y="24"/>
                  </a:lnTo>
                  <a:lnTo>
                    <a:pt x="6" y="18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8" name="Freeform 167"/>
            <p:cNvSpPr>
              <a:spLocks/>
            </p:cNvSpPr>
            <p:nvPr/>
          </p:nvSpPr>
          <p:spPr bwMode="auto">
            <a:xfrm>
              <a:off x="5595938" y="2380457"/>
              <a:ext cx="19050" cy="9526"/>
            </a:xfrm>
            <a:custGeom>
              <a:avLst/>
              <a:gdLst>
                <a:gd name="T0" fmla="*/ 6 w 12"/>
                <a:gd name="T1" fmla="*/ 0 h 6"/>
                <a:gd name="T2" fmla="*/ 0 w 12"/>
                <a:gd name="T3" fmla="*/ 0 h 6"/>
                <a:gd name="T4" fmla="*/ 6 w 12"/>
                <a:gd name="T5" fmla="*/ 6 h 6"/>
                <a:gd name="T6" fmla="*/ 12 w 12"/>
                <a:gd name="T7" fmla="*/ 6 h 6"/>
                <a:gd name="T8" fmla="*/ 12 w 12"/>
                <a:gd name="T9" fmla="*/ 0 h 6"/>
                <a:gd name="T10" fmla="*/ 6 w 12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6"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9" name="Freeform 168"/>
            <p:cNvSpPr>
              <a:spLocks/>
            </p:cNvSpPr>
            <p:nvPr/>
          </p:nvSpPr>
          <p:spPr bwMode="auto">
            <a:xfrm>
              <a:off x="5605463" y="2332833"/>
              <a:ext cx="19050" cy="28576"/>
            </a:xfrm>
            <a:custGeom>
              <a:avLst/>
              <a:gdLst>
                <a:gd name="T0" fmla="*/ 0 w 12"/>
                <a:gd name="T1" fmla="*/ 6 h 18"/>
                <a:gd name="T2" fmla="*/ 12 w 12"/>
                <a:gd name="T3" fmla="*/ 18 h 18"/>
                <a:gd name="T4" fmla="*/ 12 w 12"/>
                <a:gd name="T5" fmla="*/ 12 h 18"/>
                <a:gd name="T6" fmla="*/ 12 w 12"/>
                <a:gd name="T7" fmla="*/ 6 h 18"/>
                <a:gd name="T8" fmla="*/ 6 w 12"/>
                <a:gd name="T9" fmla="*/ 0 h 18"/>
                <a:gd name="T10" fmla="*/ 0 w 12"/>
                <a:gd name="T11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8">
                  <a:moveTo>
                    <a:pt x="0" y="6"/>
                  </a:moveTo>
                  <a:lnTo>
                    <a:pt x="12" y="18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0" name="Rectangle 169"/>
            <p:cNvSpPr>
              <a:spLocks noChangeArrowheads="1"/>
            </p:cNvSpPr>
            <p:nvPr/>
          </p:nvSpPr>
          <p:spPr bwMode="auto">
            <a:xfrm>
              <a:off x="5041902" y="2551907"/>
              <a:ext cx="9525" cy="1905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1" name="Freeform 170"/>
            <p:cNvSpPr>
              <a:spLocks/>
            </p:cNvSpPr>
            <p:nvPr/>
          </p:nvSpPr>
          <p:spPr bwMode="auto">
            <a:xfrm>
              <a:off x="4994275" y="2685257"/>
              <a:ext cx="19050" cy="19050"/>
            </a:xfrm>
            <a:custGeom>
              <a:avLst/>
              <a:gdLst>
                <a:gd name="T0" fmla="*/ 6 w 12"/>
                <a:gd name="T1" fmla="*/ 0 h 12"/>
                <a:gd name="T2" fmla="*/ 12 w 12"/>
                <a:gd name="T3" fmla="*/ 0 h 12"/>
                <a:gd name="T4" fmla="*/ 12 w 12"/>
                <a:gd name="T5" fmla="*/ 6 h 12"/>
                <a:gd name="T6" fmla="*/ 6 w 12"/>
                <a:gd name="T7" fmla="*/ 12 h 12"/>
                <a:gd name="T8" fmla="*/ 6 w 12"/>
                <a:gd name="T9" fmla="*/ 6 h 12"/>
                <a:gd name="T10" fmla="*/ 0 w 12"/>
                <a:gd name="T11" fmla="*/ 6 h 12"/>
                <a:gd name="T12" fmla="*/ 6 w 1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2" name="Freeform 171"/>
            <p:cNvSpPr>
              <a:spLocks/>
            </p:cNvSpPr>
            <p:nvPr/>
          </p:nvSpPr>
          <p:spPr bwMode="auto">
            <a:xfrm>
              <a:off x="4984750" y="2694783"/>
              <a:ext cx="19050" cy="19050"/>
            </a:xfrm>
            <a:custGeom>
              <a:avLst/>
              <a:gdLst>
                <a:gd name="T0" fmla="*/ 0 w 12"/>
                <a:gd name="T1" fmla="*/ 0 h 12"/>
                <a:gd name="T2" fmla="*/ 6 w 12"/>
                <a:gd name="T3" fmla="*/ 6 h 12"/>
                <a:gd name="T4" fmla="*/ 12 w 12"/>
                <a:gd name="T5" fmla="*/ 6 h 12"/>
                <a:gd name="T6" fmla="*/ 6 w 12"/>
                <a:gd name="T7" fmla="*/ 12 h 12"/>
                <a:gd name="T8" fmla="*/ 0 w 12"/>
                <a:gd name="T9" fmla="*/ 6 h 12"/>
                <a:gd name="T10" fmla="*/ 0 w 12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3" name="Freeform 172"/>
            <p:cNvSpPr>
              <a:spLocks/>
            </p:cNvSpPr>
            <p:nvPr/>
          </p:nvSpPr>
          <p:spPr bwMode="auto">
            <a:xfrm>
              <a:off x="4965700" y="3124994"/>
              <a:ext cx="19050" cy="9526"/>
            </a:xfrm>
            <a:custGeom>
              <a:avLst/>
              <a:gdLst>
                <a:gd name="T0" fmla="*/ 12 w 12"/>
                <a:gd name="T1" fmla="*/ 6 h 6"/>
                <a:gd name="T2" fmla="*/ 6 w 12"/>
                <a:gd name="T3" fmla="*/ 6 h 6"/>
                <a:gd name="T4" fmla="*/ 0 w 12"/>
                <a:gd name="T5" fmla="*/ 0 h 6"/>
                <a:gd name="T6" fmla="*/ 6 w 12"/>
                <a:gd name="T7" fmla="*/ 0 h 6"/>
                <a:gd name="T8" fmla="*/ 12 w 1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12" y="6"/>
                  </a:move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4" name="Freeform 173"/>
            <p:cNvSpPr>
              <a:spLocks/>
            </p:cNvSpPr>
            <p:nvPr/>
          </p:nvSpPr>
          <p:spPr bwMode="auto">
            <a:xfrm>
              <a:off x="5405440" y="2275682"/>
              <a:ext cx="9525" cy="952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6 h 6"/>
                <a:gd name="T4" fmla="*/ 0 w 6"/>
                <a:gd name="T5" fmla="*/ 6 h 6"/>
                <a:gd name="T6" fmla="*/ 6 w 6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" name="Freeform 174"/>
            <p:cNvSpPr>
              <a:spLocks/>
            </p:cNvSpPr>
            <p:nvPr/>
          </p:nvSpPr>
          <p:spPr bwMode="auto">
            <a:xfrm>
              <a:off x="4918075" y="3105944"/>
              <a:ext cx="0" cy="9526"/>
            </a:xfrm>
            <a:custGeom>
              <a:avLst/>
              <a:gdLst>
                <a:gd name="T0" fmla="*/ 0 h 6"/>
                <a:gd name="T1" fmla="*/ 6 h 6"/>
                <a:gd name="T2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" name="Freeform 175"/>
            <p:cNvSpPr>
              <a:spLocks/>
            </p:cNvSpPr>
            <p:nvPr/>
          </p:nvSpPr>
          <p:spPr bwMode="auto">
            <a:xfrm>
              <a:off x="4918077" y="2713833"/>
              <a:ext cx="9525" cy="28576"/>
            </a:xfrm>
            <a:custGeom>
              <a:avLst/>
              <a:gdLst>
                <a:gd name="T0" fmla="*/ 0 w 6"/>
                <a:gd name="T1" fmla="*/ 0 h 18"/>
                <a:gd name="T2" fmla="*/ 6 w 6"/>
                <a:gd name="T3" fmla="*/ 12 h 18"/>
                <a:gd name="T4" fmla="*/ 6 w 6"/>
                <a:gd name="T5" fmla="*/ 18 h 18"/>
                <a:gd name="T6" fmla="*/ 6 w 6"/>
                <a:gd name="T7" fmla="*/ 12 h 18"/>
                <a:gd name="T8" fmla="*/ 0 w 6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8">
                  <a:moveTo>
                    <a:pt x="0" y="0"/>
                  </a:moveTo>
                  <a:lnTo>
                    <a:pt x="6" y="12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7" name="Freeform 176"/>
            <p:cNvSpPr>
              <a:spLocks/>
            </p:cNvSpPr>
            <p:nvPr/>
          </p:nvSpPr>
          <p:spPr bwMode="auto">
            <a:xfrm>
              <a:off x="4956175" y="2780507"/>
              <a:ext cx="0" cy="9526"/>
            </a:xfrm>
            <a:custGeom>
              <a:avLst/>
              <a:gdLst>
                <a:gd name="T0" fmla="*/ 0 h 6"/>
                <a:gd name="T1" fmla="*/ 6 h 6"/>
                <a:gd name="T2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8" name="Freeform 177"/>
            <p:cNvSpPr>
              <a:spLocks/>
            </p:cNvSpPr>
            <p:nvPr/>
          </p:nvSpPr>
          <p:spPr bwMode="auto">
            <a:xfrm>
              <a:off x="5080002" y="2485232"/>
              <a:ext cx="9525" cy="9526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6 h 6"/>
                <a:gd name="T4" fmla="*/ 6 w 6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9" name="Freeform 178"/>
            <p:cNvSpPr>
              <a:spLocks/>
            </p:cNvSpPr>
            <p:nvPr/>
          </p:nvSpPr>
          <p:spPr bwMode="auto">
            <a:xfrm>
              <a:off x="4051300" y="3029745"/>
              <a:ext cx="1582738" cy="1287463"/>
            </a:xfrm>
            <a:custGeom>
              <a:avLst/>
              <a:gdLst>
                <a:gd name="T0" fmla="*/ 132 w 997"/>
                <a:gd name="T1" fmla="*/ 625 h 811"/>
                <a:gd name="T2" fmla="*/ 192 w 997"/>
                <a:gd name="T3" fmla="*/ 625 h 811"/>
                <a:gd name="T4" fmla="*/ 270 w 997"/>
                <a:gd name="T5" fmla="*/ 613 h 811"/>
                <a:gd name="T6" fmla="*/ 282 w 997"/>
                <a:gd name="T7" fmla="*/ 595 h 811"/>
                <a:gd name="T8" fmla="*/ 324 w 997"/>
                <a:gd name="T9" fmla="*/ 631 h 811"/>
                <a:gd name="T10" fmla="*/ 360 w 997"/>
                <a:gd name="T11" fmla="*/ 655 h 811"/>
                <a:gd name="T12" fmla="*/ 378 w 997"/>
                <a:gd name="T13" fmla="*/ 709 h 811"/>
                <a:gd name="T14" fmla="*/ 396 w 997"/>
                <a:gd name="T15" fmla="*/ 727 h 811"/>
                <a:gd name="T16" fmla="*/ 384 w 997"/>
                <a:gd name="T17" fmla="*/ 751 h 811"/>
                <a:gd name="T18" fmla="*/ 414 w 997"/>
                <a:gd name="T19" fmla="*/ 763 h 811"/>
                <a:gd name="T20" fmla="*/ 432 w 997"/>
                <a:gd name="T21" fmla="*/ 781 h 811"/>
                <a:gd name="T22" fmla="*/ 456 w 997"/>
                <a:gd name="T23" fmla="*/ 793 h 811"/>
                <a:gd name="T24" fmla="*/ 504 w 997"/>
                <a:gd name="T25" fmla="*/ 793 h 811"/>
                <a:gd name="T26" fmla="*/ 588 w 997"/>
                <a:gd name="T27" fmla="*/ 709 h 811"/>
                <a:gd name="T28" fmla="*/ 630 w 997"/>
                <a:gd name="T29" fmla="*/ 655 h 811"/>
                <a:gd name="T30" fmla="*/ 708 w 997"/>
                <a:gd name="T31" fmla="*/ 703 h 811"/>
                <a:gd name="T32" fmla="*/ 793 w 997"/>
                <a:gd name="T33" fmla="*/ 733 h 811"/>
                <a:gd name="T34" fmla="*/ 871 w 997"/>
                <a:gd name="T35" fmla="*/ 715 h 811"/>
                <a:gd name="T36" fmla="*/ 997 w 997"/>
                <a:gd name="T37" fmla="*/ 703 h 811"/>
                <a:gd name="T38" fmla="*/ 949 w 997"/>
                <a:gd name="T39" fmla="*/ 637 h 811"/>
                <a:gd name="T40" fmla="*/ 937 w 997"/>
                <a:gd name="T41" fmla="*/ 583 h 811"/>
                <a:gd name="T42" fmla="*/ 907 w 997"/>
                <a:gd name="T43" fmla="*/ 559 h 811"/>
                <a:gd name="T44" fmla="*/ 835 w 997"/>
                <a:gd name="T45" fmla="*/ 504 h 811"/>
                <a:gd name="T46" fmla="*/ 763 w 997"/>
                <a:gd name="T47" fmla="*/ 528 h 811"/>
                <a:gd name="T48" fmla="*/ 684 w 997"/>
                <a:gd name="T49" fmla="*/ 468 h 811"/>
                <a:gd name="T50" fmla="*/ 624 w 997"/>
                <a:gd name="T51" fmla="*/ 432 h 811"/>
                <a:gd name="T52" fmla="*/ 552 w 997"/>
                <a:gd name="T53" fmla="*/ 372 h 811"/>
                <a:gd name="T54" fmla="*/ 504 w 997"/>
                <a:gd name="T55" fmla="*/ 342 h 811"/>
                <a:gd name="T56" fmla="*/ 498 w 997"/>
                <a:gd name="T57" fmla="*/ 288 h 811"/>
                <a:gd name="T58" fmla="*/ 480 w 997"/>
                <a:gd name="T59" fmla="*/ 252 h 811"/>
                <a:gd name="T60" fmla="*/ 438 w 997"/>
                <a:gd name="T61" fmla="*/ 222 h 811"/>
                <a:gd name="T62" fmla="*/ 420 w 997"/>
                <a:gd name="T63" fmla="*/ 234 h 811"/>
                <a:gd name="T64" fmla="*/ 372 w 997"/>
                <a:gd name="T65" fmla="*/ 216 h 811"/>
                <a:gd name="T66" fmla="*/ 354 w 997"/>
                <a:gd name="T67" fmla="*/ 168 h 811"/>
                <a:gd name="T68" fmla="*/ 312 w 997"/>
                <a:gd name="T69" fmla="*/ 150 h 811"/>
                <a:gd name="T70" fmla="*/ 270 w 997"/>
                <a:gd name="T71" fmla="*/ 144 h 811"/>
                <a:gd name="T72" fmla="*/ 252 w 997"/>
                <a:gd name="T73" fmla="*/ 114 h 811"/>
                <a:gd name="T74" fmla="*/ 252 w 997"/>
                <a:gd name="T75" fmla="*/ 78 h 811"/>
                <a:gd name="T76" fmla="*/ 276 w 997"/>
                <a:gd name="T77" fmla="*/ 42 h 811"/>
                <a:gd name="T78" fmla="*/ 252 w 997"/>
                <a:gd name="T79" fmla="*/ 6 h 811"/>
                <a:gd name="T80" fmla="*/ 186 w 997"/>
                <a:gd name="T81" fmla="*/ 36 h 811"/>
                <a:gd name="T82" fmla="*/ 186 w 997"/>
                <a:gd name="T83" fmla="*/ 12 h 811"/>
                <a:gd name="T84" fmla="*/ 138 w 997"/>
                <a:gd name="T85" fmla="*/ 42 h 811"/>
                <a:gd name="T86" fmla="*/ 84 w 997"/>
                <a:gd name="T87" fmla="*/ 120 h 811"/>
                <a:gd name="T88" fmla="*/ 48 w 997"/>
                <a:gd name="T89" fmla="*/ 150 h 811"/>
                <a:gd name="T90" fmla="*/ 36 w 997"/>
                <a:gd name="T91" fmla="*/ 180 h 811"/>
                <a:gd name="T92" fmla="*/ 6 w 997"/>
                <a:gd name="T93" fmla="*/ 222 h 811"/>
                <a:gd name="T94" fmla="*/ 42 w 997"/>
                <a:gd name="T95" fmla="*/ 276 h 811"/>
                <a:gd name="T96" fmla="*/ 78 w 997"/>
                <a:gd name="T97" fmla="*/ 354 h 811"/>
                <a:gd name="T98" fmla="*/ 66 w 997"/>
                <a:gd name="T99" fmla="*/ 462 h 811"/>
                <a:gd name="T100" fmla="*/ 66 w 997"/>
                <a:gd name="T101" fmla="*/ 546 h 811"/>
                <a:gd name="T102" fmla="*/ 78 w 997"/>
                <a:gd name="T103" fmla="*/ 625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97" h="811">
                  <a:moveTo>
                    <a:pt x="96" y="637"/>
                  </a:moveTo>
                  <a:lnTo>
                    <a:pt x="102" y="643"/>
                  </a:lnTo>
                  <a:lnTo>
                    <a:pt x="108" y="649"/>
                  </a:lnTo>
                  <a:lnTo>
                    <a:pt x="132" y="637"/>
                  </a:lnTo>
                  <a:lnTo>
                    <a:pt x="132" y="625"/>
                  </a:lnTo>
                  <a:lnTo>
                    <a:pt x="150" y="625"/>
                  </a:lnTo>
                  <a:lnTo>
                    <a:pt x="150" y="631"/>
                  </a:lnTo>
                  <a:lnTo>
                    <a:pt x="162" y="631"/>
                  </a:lnTo>
                  <a:lnTo>
                    <a:pt x="186" y="625"/>
                  </a:lnTo>
                  <a:lnTo>
                    <a:pt x="192" y="625"/>
                  </a:lnTo>
                  <a:lnTo>
                    <a:pt x="198" y="631"/>
                  </a:lnTo>
                  <a:lnTo>
                    <a:pt x="210" y="631"/>
                  </a:lnTo>
                  <a:lnTo>
                    <a:pt x="240" y="613"/>
                  </a:lnTo>
                  <a:lnTo>
                    <a:pt x="246" y="619"/>
                  </a:lnTo>
                  <a:lnTo>
                    <a:pt x="270" y="613"/>
                  </a:lnTo>
                  <a:lnTo>
                    <a:pt x="270" y="607"/>
                  </a:lnTo>
                  <a:lnTo>
                    <a:pt x="270" y="601"/>
                  </a:lnTo>
                  <a:lnTo>
                    <a:pt x="270" y="595"/>
                  </a:lnTo>
                  <a:lnTo>
                    <a:pt x="270" y="589"/>
                  </a:lnTo>
                  <a:lnTo>
                    <a:pt x="282" y="595"/>
                  </a:lnTo>
                  <a:lnTo>
                    <a:pt x="288" y="595"/>
                  </a:lnTo>
                  <a:lnTo>
                    <a:pt x="288" y="607"/>
                  </a:lnTo>
                  <a:lnTo>
                    <a:pt x="312" y="607"/>
                  </a:lnTo>
                  <a:lnTo>
                    <a:pt x="312" y="619"/>
                  </a:lnTo>
                  <a:lnTo>
                    <a:pt x="324" y="631"/>
                  </a:lnTo>
                  <a:lnTo>
                    <a:pt x="342" y="631"/>
                  </a:lnTo>
                  <a:lnTo>
                    <a:pt x="336" y="637"/>
                  </a:lnTo>
                  <a:lnTo>
                    <a:pt x="354" y="637"/>
                  </a:lnTo>
                  <a:lnTo>
                    <a:pt x="354" y="649"/>
                  </a:lnTo>
                  <a:lnTo>
                    <a:pt x="360" y="655"/>
                  </a:lnTo>
                  <a:lnTo>
                    <a:pt x="366" y="667"/>
                  </a:lnTo>
                  <a:lnTo>
                    <a:pt x="372" y="673"/>
                  </a:lnTo>
                  <a:lnTo>
                    <a:pt x="378" y="679"/>
                  </a:lnTo>
                  <a:lnTo>
                    <a:pt x="372" y="685"/>
                  </a:lnTo>
                  <a:lnTo>
                    <a:pt x="378" y="709"/>
                  </a:lnTo>
                  <a:lnTo>
                    <a:pt x="378" y="715"/>
                  </a:lnTo>
                  <a:lnTo>
                    <a:pt x="384" y="721"/>
                  </a:lnTo>
                  <a:lnTo>
                    <a:pt x="384" y="727"/>
                  </a:lnTo>
                  <a:lnTo>
                    <a:pt x="390" y="721"/>
                  </a:lnTo>
                  <a:lnTo>
                    <a:pt x="396" y="727"/>
                  </a:lnTo>
                  <a:lnTo>
                    <a:pt x="390" y="733"/>
                  </a:lnTo>
                  <a:lnTo>
                    <a:pt x="390" y="739"/>
                  </a:lnTo>
                  <a:lnTo>
                    <a:pt x="396" y="745"/>
                  </a:lnTo>
                  <a:lnTo>
                    <a:pt x="396" y="751"/>
                  </a:lnTo>
                  <a:lnTo>
                    <a:pt x="384" y="751"/>
                  </a:lnTo>
                  <a:lnTo>
                    <a:pt x="390" y="757"/>
                  </a:lnTo>
                  <a:lnTo>
                    <a:pt x="396" y="757"/>
                  </a:lnTo>
                  <a:lnTo>
                    <a:pt x="396" y="763"/>
                  </a:lnTo>
                  <a:lnTo>
                    <a:pt x="402" y="763"/>
                  </a:lnTo>
                  <a:lnTo>
                    <a:pt x="414" y="763"/>
                  </a:lnTo>
                  <a:lnTo>
                    <a:pt x="420" y="775"/>
                  </a:lnTo>
                  <a:lnTo>
                    <a:pt x="426" y="769"/>
                  </a:lnTo>
                  <a:lnTo>
                    <a:pt x="426" y="775"/>
                  </a:lnTo>
                  <a:lnTo>
                    <a:pt x="432" y="775"/>
                  </a:lnTo>
                  <a:lnTo>
                    <a:pt x="432" y="781"/>
                  </a:lnTo>
                  <a:lnTo>
                    <a:pt x="432" y="787"/>
                  </a:lnTo>
                  <a:lnTo>
                    <a:pt x="438" y="787"/>
                  </a:lnTo>
                  <a:lnTo>
                    <a:pt x="444" y="787"/>
                  </a:lnTo>
                  <a:lnTo>
                    <a:pt x="450" y="793"/>
                  </a:lnTo>
                  <a:lnTo>
                    <a:pt x="456" y="793"/>
                  </a:lnTo>
                  <a:lnTo>
                    <a:pt x="462" y="799"/>
                  </a:lnTo>
                  <a:lnTo>
                    <a:pt x="468" y="799"/>
                  </a:lnTo>
                  <a:lnTo>
                    <a:pt x="474" y="805"/>
                  </a:lnTo>
                  <a:lnTo>
                    <a:pt x="474" y="811"/>
                  </a:lnTo>
                  <a:lnTo>
                    <a:pt x="504" y="793"/>
                  </a:lnTo>
                  <a:lnTo>
                    <a:pt x="510" y="769"/>
                  </a:lnTo>
                  <a:lnTo>
                    <a:pt x="522" y="769"/>
                  </a:lnTo>
                  <a:lnTo>
                    <a:pt x="528" y="757"/>
                  </a:lnTo>
                  <a:lnTo>
                    <a:pt x="576" y="751"/>
                  </a:lnTo>
                  <a:lnTo>
                    <a:pt x="588" y="709"/>
                  </a:lnTo>
                  <a:lnTo>
                    <a:pt x="594" y="703"/>
                  </a:lnTo>
                  <a:lnTo>
                    <a:pt x="600" y="679"/>
                  </a:lnTo>
                  <a:lnTo>
                    <a:pt x="612" y="679"/>
                  </a:lnTo>
                  <a:lnTo>
                    <a:pt x="612" y="655"/>
                  </a:lnTo>
                  <a:lnTo>
                    <a:pt x="630" y="655"/>
                  </a:lnTo>
                  <a:lnTo>
                    <a:pt x="666" y="673"/>
                  </a:lnTo>
                  <a:lnTo>
                    <a:pt x="672" y="679"/>
                  </a:lnTo>
                  <a:lnTo>
                    <a:pt x="684" y="679"/>
                  </a:lnTo>
                  <a:lnTo>
                    <a:pt x="708" y="691"/>
                  </a:lnTo>
                  <a:lnTo>
                    <a:pt x="708" y="703"/>
                  </a:lnTo>
                  <a:lnTo>
                    <a:pt x="733" y="709"/>
                  </a:lnTo>
                  <a:lnTo>
                    <a:pt x="757" y="709"/>
                  </a:lnTo>
                  <a:lnTo>
                    <a:pt x="781" y="715"/>
                  </a:lnTo>
                  <a:lnTo>
                    <a:pt x="781" y="727"/>
                  </a:lnTo>
                  <a:lnTo>
                    <a:pt x="793" y="733"/>
                  </a:lnTo>
                  <a:lnTo>
                    <a:pt x="811" y="733"/>
                  </a:lnTo>
                  <a:lnTo>
                    <a:pt x="823" y="745"/>
                  </a:lnTo>
                  <a:lnTo>
                    <a:pt x="835" y="745"/>
                  </a:lnTo>
                  <a:lnTo>
                    <a:pt x="835" y="733"/>
                  </a:lnTo>
                  <a:lnTo>
                    <a:pt x="871" y="715"/>
                  </a:lnTo>
                  <a:lnTo>
                    <a:pt x="889" y="715"/>
                  </a:lnTo>
                  <a:lnTo>
                    <a:pt x="901" y="739"/>
                  </a:lnTo>
                  <a:lnTo>
                    <a:pt x="913" y="739"/>
                  </a:lnTo>
                  <a:lnTo>
                    <a:pt x="985" y="715"/>
                  </a:lnTo>
                  <a:lnTo>
                    <a:pt x="997" y="703"/>
                  </a:lnTo>
                  <a:lnTo>
                    <a:pt x="979" y="697"/>
                  </a:lnTo>
                  <a:lnTo>
                    <a:pt x="961" y="673"/>
                  </a:lnTo>
                  <a:lnTo>
                    <a:pt x="949" y="673"/>
                  </a:lnTo>
                  <a:lnTo>
                    <a:pt x="943" y="655"/>
                  </a:lnTo>
                  <a:lnTo>
                    <a:pt x="949" y="637"/>
                  </a:lnTo>
                  <a:lnTo>
                    <a:pt x="955" y="619"/>
                  </a:lnTo>
                  <a:lnTo>
                    <a:pt x="949" y="619"/>
                  </a:lnTo>
                  <a:lnTo>
                    <a:pt x="955" y="607"/>
                  </a:lnTo>
                  <a:lnTo>
                    <a:pt x="943" y="607"/>
                  </a:lnTo>
                  <a:lnTo>
                    <a:pt x="937" y="583"/>
                  </a:lnTo>
                  <a:lnTo>
                    <a:pt x="919" y="595"/>
                  </a:lnTo>
                  <a:lnTo>
                    <a:pt x="907" y="583"/>
                  </a:lnTo>
                  <a:lnTo>
                    <a:pt x="913" y="577"/>
                  </a:lnTo>
                  <a:lnTo>
                    <a:pt x="901" y="565"/>
                  </a:lnTo>
                  <a:lnTo>
                    <a:pt x="907" y="559"/>
                  </a:lnTo>
                  <a:lnTo>
                    <a:pt x="877" y="546"/>
                  </a:lnTo>
                  <a:lnTo>
                    <a:pt x="865" y="559"/>
                  </a:lnTo>
                  <a:lnTo>
                    <a:pt x="847" y="540"/>
                  </a:lnTo>
                  <a:lnTo>
                    <a:pt x="847" y="528"/>
                  </a:lnTo>
                  <a:lnTo>
                    <a:pt x="835" y="504"/>
                  </a:lnTo>
                  <a:lnTo>
                    <a:pt x="823" y="504"/>
                  </a:lnTo>
                  <a:lnTo>
                    <a:pt x="823" y="510"/>
                  </a:lnTo>
                  <a:lnTo>
                    <a:pt x="787" y="528"/>
                  </a:lnTo>
                  <a:lnTo>
                    <a:pt x="787" y="534"/>
                  </a:lnTo>
                  <a:lnTo>
                    <a:pt x="763" y="528"/>
                  </a:lnTo>
                  <a:lnTo>
                    <a:pt x="733" y="522"/>
                  </a:lnTo>
                  <a:lnTo>
                    <a:pt x="708" y="528"/>
                  </a:lnTo>
                  <a:lnTo>
                    <a:pt x="696" y="504"/>
                  </a:lnTo>
                  <a:lnTo>
                    <a:pt x="684" y="486"/>
                  </a:lnTo>
                  <a:lnTo>
                    <a:pt x="684" y="468"/>
                  </a:lnTo>
                  <a:lnTo>
                    <a:pt x="672" y="462"/>
                  </a:lnTo>
                  <a:lnTo>
                    <a:pt x="660" y="462"/>
                  </a:lnTo>
                  <a:lnTo>
                    <a:pt x="660" y="456"/>
                  </a:lnTo>
                  <a:lnTo>
                    <a:pt x="648" y="444"/>
                  </a:lnTo>
                  <a:lnTo>
                    <a:pt x="624" y="432"/>
                  </a:lnTo>
                  <a:lnTo>
                    <a:pt x="612" y="438"/>
                  </a:lnTo>
                  <a:lnTo>
                    <a:pt x="588" y="426"/>
                  </a:lnTo>
                  <a:lnTo>
                    <a:pt x="588" y="414"/>
                  </a:lnTo>
                  <a:lnTo>
                    <a:pt x="558" y="402"/>
                  </a:lnTo>
                  <a:lnTo>
                    <a:pt x="552" y="372"/>
                  </a:lnTo>
                  <a:lnTo>
                    <a:pt x="534" y="384"/>
                  </a:lnTo>
                  <a:lnTo>
                    <a:pt x="510" y="366"/>
                  </a:lnTo>
                  <a:lnTo>
                    <a:pt x="510" y="372"/>
                  </a:lnTo>
                  <a:lnTo>
                    <a:pt x="492" y="372"/>
                  </a:lnTo>
                  <a:lnTo>
                    <a:pt x="504" y="342"/>
                  </a:lnTo>
                  <a:lnTo>
                    <a:pt x="498" y="324"/>
                  </a:lnTo>
                  <a:lnTo>
                    <a:pt x="486" y="324"/>
                  </a:lnTo>
                  <a:lnTo>
                    <a:pt x="480" y="306"/>
                  </a:lnTo>
                  <a:lnTo>
                    <a:pt x="486" y="288"/>
                  </a:lnTo>
                  <a:lnTo>
                    <a:pt x="498" y="288"/>
                  </a:lnTo>
                  <a:lnTo>
                    <a:pt x="504" y="270"/>
                  </a:lnTo>
                  <a:lnTo>
                    <a:pt x="486" y="270"/>
                  </a:lnTo>
                  <a:lnTo>
                    <a:pt x="492" y="258"/>
                  </a:lnTo>
                  <a:lnTo>
                    <a:pt x="486" y="252"/>
                  </a:lnTo>
                  <a:lnTo>
                    <a:pt x="480" y="252"/>
                  </a:lnTo>
                  <a:lnTo>
                    <a:pt x="474" y="246"/>
                  </a:lnTo>
                  <a:lnTo>
                    <a:pt x="468" y="240"/>
                  </a:lnTo>
                  <a:lnTo>
                    <a:pt x="456" y="234"/>
                  </a:lnTo>
                  <a:lnTo>
                    <a:pt x="450" y="228"/>
                  </a:lnTo>
                  <a:lnTo>
                    <a:pt x="438" y="222"/>
                  </a:lnTo>
                  <a:lnTo>
                    <a:pt x="444" y="240"/>
                  </a:lnTo>
                  <a:lnTo>
                    <a:pt x="438" y="240"/>
                  </a:lnTo>
                  <a:lnTo>
                    <a:pt x="438" y="246"/>
                  </a:lnTo>
                  <a:lnTo>
                    <a:pt x="432" y="246"/>
                  </a:lnTo>
                  <a:lnTo>
                    <a:pt x="420" y="234"/>
                  </a:lnTo>
                  <a:lnTo>
                    <a:pt x="396" y="234"/>
                  </a:lnTo>
                  <a:lnTo>
                    <a:pt x="390" y="240"/>
                  </a:lnTo>
                  <a:lnTo>
                    <a:pt x="384" y="234"/>
                  </a:lnTo>
                  <a:lnTo>
                    <a:pt x="378" y="234"/>
                  </a:lnTo>
                  <a:lnTo>
                    <a:pt x="372" y="216"/>
                  </a:lnTo>
                  <a:lnTo>
                    <a:pt x="366" y="204"/>
                  </a:lnTo>
                  <a:lnTo>
                    <a:pt x="378" y="192"/>
                  </a:lnTo>
                  <a:lnTo>
                    <a:pt x="372" y="180"/>
                  </a:lnTo>
                  <a:lnTo>
                    <a:pt x="360" y="174"/>
                  </a:lnTo>
                  <a:lnTo>
                    <a:pt x="354" y="168"/>
                  </a:lnTo>
                  <a:lnTo>
                    <a:pt x="354" y="162"/>
                  </a:lnTo>
                  <a:lnTo>
                    <a:pt x="348" y="168"/>
                  </a:lnTo>
                  <a:lnTo>
                    <a:pt x="330" y="150"/>
                  </a:lnTo>
                  <a:lnTo>
                    <a:pt x="318" y="156"/>
                  </a:lnTo>
                  <a:lnTo>
                    <a:pt x="312" y="150"/>
                  </a:lnTo>
                  <a:lnTo>
                    <a:pt x="300" y="156"/>
                  </a:lnTo>
                  <a:lnTo>
                    <a:pt x="294" y="144"/>
                  </a:lnTo>
                  <a:lnTo>
                    <a:pt x="288" y="150"/>
                  </a:lnTo>
                  <a:lnTo>
                    <a:pt x="276" y="138"/>
                  </a:lnTo>
                  <a:lnTo>
                    <a:pt x="270" y="144"/>
                  </a:lnTo>
                  <a:lnTo>
                    <a:pt x="258" y="144"/>
                  </a:lnTo>
                  <a:lnTo>
                    <a:pt x="258" y="132"/>
                  </a:lnTo>
                  <a:lnTo>
                    <a:pt x="258" y="120"/>
                  </a:lnTo>
                  <a:lnTo>
                    <a:pt x="258" y="114"/>
                  </a:lnTo>
                  <a:lnTo>
                    <a:pt x="252" y="114"/>
                  </a:lnTo>
                  <a:lnTo>
                    <a:pt x="240" y="108"/>
                  </a:lnTo>
                  <a:lnTo>
                    <a:pt x="234" y="96"/>
                  </a:lnTo>
                  <a:lnTo>
                    <a:pt x="252" y="90"/>
                  </a:lnTo>
                  <a:lnTo>
                    <a:pt x="258" y="78"/>
                  </a:lnTo>
                  <a:lnTo>
                    <a:pt x="252" y="78"/>
                  </a:lnTo>
                  <a:lnTo>
                    <a:pt x="258" y="72"/>
                  </a:lnTo>
                  <a:lnTo>
                    <a:pt x="264" y="72"/>
                  </a:lnTo>
                  <a:lnTo>
                    <a:pt x="264" y="60"/>
                  </a:lnTo>
                  <a:lnTo>
                    <a:pt x="282" y="48"/>
                  </a:lnTo>
                  <a:lnTo>
                    <a:pt x="276" y="42"/>
                  </a:lnTo>
                  <a:lnTo>
                    <a:pt x="270" y="36"/>
                  </a:lnTo>
                  <a:lnTo>
                    <a:pt x="276" y="24"/>
                  </a:lnTo>
                  <a:lnTo>
                    <a:pt x="276" y="0"/>
                  </a:lnTo>
                  <a:lnTo>
                    <a:pt x="264" y="6"/>
                  </a:lnTo>
                  <a:lnTo>
                    <a:pt x="252" y="6"/>
                  </a:lnTo>
                  <a:lnTo>
                    <a:pt x="228" y="18"/>
                  </a:lnTo>
                  <a:lnTo>
                    <a:pt x="228" y="24"/>
                  </a:lnTo>
                  <a:lnTo>
                    <a:pt x="210" y="36"/>
                  </a:lnTo>
                  <a:lnTo>
                    <a:pt x="204" y="30"/>
                  </a:lnTo>
                  <a:lnTo>
                    <a:pt x="186" y="36"/>
                  </a:lnTo>
                  <a:lnTo>
                    <a:pt x="186" y="30"/>
                  </a:lnTo>
                  <a:lnTo>
                    <a:pt x="192" y="30"/>
                  </a:lnTo>
                  <a:lnTo>
                    <a:pt x="186" y="30"/>
                  </a:lnTo>
                  <a:lnTo>
                    <a:pt x="186" y="18"/>
                  </a:lnTo>
                  <a:lnTo>
                    <a:pt x="186" y="12"/>
                  </a:lnTo>
                  <a:lnTo>
                    <a:pt x="162" y="24"/>
                  </a:lnTo>
                  <a:lnTo>
                    <a:pt x="156" y="18"/>
                  </a:lnTo>
                  <a:lnTo>
                    <a:pt x="150" y="24"/>
                  </a:lnTo>
                  <a:lnTo>
                    <a:pt x="150" y="36"/>
                  </a:lnTo>
                  <a:lnTo>
                    <a:pt x="138" y="42"/>
                  </a:lnTo>
                  <a:lnTo>
                    <a:pt x="126" y="60"/>
                  </a:lnTo>
                  <a:lnTo>
                    <a:pt x="126" y="72"/>
                  </a:lnTo>
                  <a:lnTo>
                    <a:pt x="114" y="78"/>
                  </a:lnTo>
                  <a:lnTo>
                    <a:pt x="102" y="90"/>
                  </a:lnTo>
                  <a:lnTo>
                    <a:pt x="84" y="120"/>
                  </a:lnTo>
                  <a:lnTo>
                    <a:pt x="72" y="120"/>
                  </a:lnTo>
                  <a:lnTo>
                    <a:pt x="66" y="138"/>
                  </a:lnTo>
                  <a:lnTo>
                    <a:pt x="60" y="138"/>
                  </a:lnTo>
                  <a:lnTo>
                    <a:pt x="54" y="144"/>
                  </a:lnTo>
                  <a:lnTo>
                    <a:pt x="48" y="150"/>
                  </a:lnTo>
                  <a:lnTo>
                    <a:pt x="54" y="156"/>
                  </a:lnTo>
                  <a:lnTo>
                    <a:pt x="48" y="162"/>
                  </a:lnTo>
                  <a:lnTo>
                    <a:pt x="42" y="168"/>
                  </a:lnTo>
                  <a:lnTo>
                    <a:pt x="42" y="174"/>
                  </a:lnTo>
                  <a:lnTo>
                    <a:pt x="36" y="180"/>
                  </a:lnTo>
                  <a:lnTo>
                    <a:pt x="36" y="186"/>
                  </a:lnTo>
                  <a:lnTo>
                    <a:pt x="36" y="198"/>
                  </a:lnTo>
                  <a:lnTo>
                    <a:pt x="24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0" y="228"/>
                  </a:lnTo>
                  <a:lnTo>
                    <a:pt x="6" y="234"/>
                  </a:lnTo>
                  <a:lnTo>
                    <a:pt x="12" y="240"/>
                  </a:lnTo>
                  <a:lnTo>
                    <a:pt x="12" y="264"/>
                  </a:lnTo>
                  <a:lnTo>
                    <a:pt x="42" y="276"/>
                  </a:lnTo>
                  <a:lnTo>
                    <a:pt x="54" y="294"/>
                  </a:lnTo>
                  <a:lnTo>
                    <a:pt x="66" y="324"/>
                  </a:lnTo>
                  <a:lnTo>
                    <a:pt x="66" y="330"/>
                  </a:lnTo>
                  <a:lnTo>
                    <a:pt x="72" y="342"/>
                  </a:lnTo>
                  <a:lnTo>
                    <a:pt x="78" y="354"/>
                  </a:lnTo>
                  <a:lnTo>
                    <a:pt x="78" y="378"/>
                  </a:lnTo>
                  <a:lnTo>
                    <a:pt x="66" y="390"/>
                  </a:lnTo>
                  <a:lnTo>
                    <a:pt x="60" y="438"/>
                  </a:lnTo>
                  <a:lnTo>
                    <a:pt x="54" y="444"/>
                  </a:lnTo>
                  <a:lnTo>
                    <a:pt x="66" y="462"/>
                  </a:lnTo>
                  <a:lnTo>
                    <a:pt x="60" y="486"/>
                  </a:lnTo>
                  <a:lnTo>
                    <a:pt x="54" y="498"/>
                  </a:lnTo>
                  <a:lnTo>
                    <a:pt x="42" y="516"/>
                  </a:lnTo>
                  <a:lnTo>
                    <a:pt x="48" y="528"/>
                  </a:lnTo>
                  <a:lnTo>
                    <a:pt x="66" y="546"/>
                  </a:lnTo>
                  <a:lnTo>
                    <a:pt x="84" y="559"/>
                  </a:lnTo>
                  <a:lnTo>
                    <a:pt x="78" y="565"/>
                  </a:lnTo>
                  <a:lnTo>
                    <a:pt x="84" y="571"/>
                  </a:lnTo>
                  <a:lnTo>
                    <a:pt x="72" y="595"/>
                  </a:lnTo>
                  <a:lnTo>
                    <a:pt x="78" y="625"/>
                  </a:lnTo>
                  <a:lnTo>
                    <a:pt x="84" y="631"/>
                  </a:lnTo>
                  <a:lnTo>
                    <a:pt x="96" y="637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0" name="Freeform 179"/>
            <p:cNvSpPr>
              <a:spLocks/>
            </p:cNvSpPr>
            <p:nvPr/>
          </p:nvSpPr>
          <p:spPr bwMode="auto">
            <a:xfrm>
              <a:off x="1325563" y="4469607"/>
              <a:ext cx="371475" cy="554038"/>
            </a:xfrm>
            <a:custGeom>
              <a:avLst/>
              <a:gdLst>
                <a:gd name="T0" fmla="*/ 84 w 234"/>
                <a:gd name="T1" fmla="*/ 343 h 349"/>
                <a:gd name="T2" fmla="*/ 66 w 234"/>
                <a:gd name="T3" fmla="*/ 343 h 349"/>
                <a:gd name="T4" fmla="*/ 30 w 234"/>
                <a:gd name="T5" fmla="*/ 331 h 349"/>
                <a:gd name="T6" fmla="*/ 30 w 234"/>
                <a:gd name="T7" fmla="*/ 252 h 349"/>
                <a:gd name="T8" fmla="*/ 0 w 234"/>
                <a:gd name="T9" fmla="*/ 180 h 349"/>
                <a:gd name="T10" fmla="*/ 12 w 234"/>
                <a:gd name="T11" fmla="*/ 174 h 349"/>
                <a:gd name="T12" fmla="*/ 42 w 234"/>
                <a:gd name="T13" fmla="*/ 156 h 349"/>
                <a:gd name="T14" fmla="*/ 54 w 234"/>
                <a:gd name="T15" fmla="*/ 156 h 349"/>
                <a:gd name="T16" fmla="*/ 72 w 234"/>
                <a:gd name="T17" fmla="*/ 168 h 349"/>
                <a:gd name="T18" fmla="*/ 78 w 234"/>
                <a:gd name="T19" fmla="*/ 156 h 349"/>
                <a:gd name="T20" fmla="*/ 102 w 234"/>
                <a:gd name="T21" fmla="*/ 132 h 349"/>
                <a:gd name="T22" fmla="*/ 150 w 234"/>
                <a:gd name="T23" fmla="*/ 120 h 349"/>
                <a:gd name="T24" fmla="*/ 138 w 234"/>
                <a:gd name="T25" fmla="*/ 108 h 349"/>
                <a:gd name="T26" fmla="*/ 132 w 234"/>
                <a:gd name="T27" fmla="*/ 90 h 349"/>
                <a:gd name="T28" fmla="*/ 120 w 234"/>
                <a:gd name="T29" fmla="*/ 78 h 349"/>
                <a:gd name="T30" fmla="*/ 102 w 234"/>
                <a:gd name="T31" fmla="*/ 48 h 349"/>
                <a:gd name="T32" fmla="*/ 114 w 234"/>
                <a:gd name="T33" fmla="*/ 42 h 349"/>
                <a:gd name="T34" fmla="*/ 96 w 234"/>
                <a:gd name="T35" fmla="*/ 24 h 349"/>
                <a:gd name="T36" fmla="*/ 114 w 234"/>
                <a:gd name="T37" fmla="*/ 24 h 349"/>
                <a:gd name="T38" fmla="*/ 126 w 234"/>
                <a:gd name="T39" fmla="*/ 24 h 349"/>
                <a:gd name="T40" fmla="*/ 120 w 234"/>
                <a:gd name="T41" fmla="*/ 18 h 349"/>
                <a:gd name="T42" fmla="*/ 138 w 234"/>
                <a:gd name="T43" fmla="*/ 6 h 349"/>
                <a:gd name="T44" fmla="*/ 150 w 234"/>
                <a:gd name="T45" fmla="*/ 12 h 349"/>
                <a:gd name="T46" fmla="*/ 168 w 234"/>
                <a:gd name="T47" fmla="*/ 0 h 349"/>
                <a:gd name="T48" fmla="*/ 186 w 234"/>
                <a:gd name="T49" fmla="*/ 6 h 349"/>
                <a:gd name="T50" fmla="*/ 216 w 234"/>
                <a:gd name="T51" fmla="*/ 42 h 349"/>
                <a:gd name="T52" fmla="*/ 222 w 234"/>
                <a:gd name="T53" fmla="*/ 72 h 349"/>
                <a:gd name="T54" fmla="*/ 234 w 234"/>
                <a:gd name="T55" fmla="*/ 78 h 349"/>
                <a:gd name="T56" fmla="*/ 228 w 234"/>
                <a:gd name="T57" fmla="*/ 84 h 349"/>
                <a:gd name="T58" fmla="*/ 216 w 234"/>
                <a:gd name="T59" fmla="*/ 78 h 349"/>
                <a:gd name="T60" fmla="*/ 204 w 234"/>
                <a:gd name="T61" fmla="*/ 90 h 349"/>
                <a:gd name="T62" fmla="*/ 204 w 234"/>
                <a:gd name="T63" fmla="*/ 108 h 349"/>
                <a:gd name="T64" fmla="*/ 204 w 234"/>
                <a:gd name="T65" fmla="*/ 126 h 349"/>
                <a:gd name="T66" fmla="*/ 168 w 234"/>
                <a:gd name="T67" fmla="*/ 174 h 349"/>
                <a:gd name="T68" fmla="*/ 204 w 234"/>
                <a:gd name="T69" fmla="*/ 162 h 349"/>
                <a:gd name="T70" fmla="*/ 162 w 234"/>
                <a:gd name="T71" fmla="*/ 192 h 349"/>
                <a:gd name="T72" fmla="*/ 138 w 234"/>
                <a:gd name="T73" fmla="*/ 234 h 349"/>
                <a:gd name="T74" fmla="*/ 132 w 234"/>
                <a:gd name="T75" fmla="*/ 258 h 349"/>
                <a:gd name="T76" fmla="*/ 126 w 234"/>
                <a:gd name="T77" fmla="*/ 295 h 349"/>
                <a:gd name="T78" fmla="*/ 120 w 234"/>
                <a:gd name="T79" fmla="*/ 34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4" h="349">
                  <a:moveTo>
                    <a:pt x="102" y="343"/>
                  </a:moveTo>
                  <a:lnTo>
                    <a:pt x="84" y="343"/>
                  </a:lnTo>
                  <a:lnTo>
                    <a:pt x="78" y="343"/>
                  </a:lnTo>
                  <a:lnTo>
                    <a:pt x="66" y="343"/>
                  </a:lnTo>
                  <a:lnTo>
                    <a:pt x="36" y="349"/>
                  </a:lnTo>
                  <a:lnTo>
                    <a:pt x="30" y="331"/>
                  </a:lnTo>
                  <a:lnTo>
                    <a:pt x="18" y="319"/>
                  </a:lnTo>
                  <a:lnTo>
                    <a:pt x="30" y="252"/>
                  </a:lnTo>
                  <a:lnTo>
                    <a:pt x="18" y="246"/>
                  </a:lnTo>
                  <a:lnTo>
                    <a:pt x="0" y="180"/>
                  </a:lnTo>
                  <a:lnTo>
                    <a:pt x="0" y="168"/>
                  </a:lnTo>
                  <a:lnTo>
                    <a:pt x="12" y="174"/>
                  </a:lnTo>
                  <a:lnTo>
                    <a:pt x="18" y="168"/>
                  </a:lnTo>
                  <a:lnTo>
                    <a:pt x="42" y="156"/>
                  </a:lnTo>
                  <a:lnTo>
                    <a:pt x="48" y="162"/>
                  </a:lnTo>
                  <a:lnTo>
                    <a:pt x="54" y="156"/>
                  </a:lnTo>
                  <a:lnTo>
                    <a:pt x="66" y="162"/>
                  </a:lnTo>
                  <a:lnTo>
                    <a:pt x="72" y="168"/>
                  </a:lnTo>
                  <a:lnTo>
                    <a:pt x="84" y="156"/>
                  </a:lnTo>
                  <a:lnTo>
                    <a:pt x="78" y="156"/>
                  </a:lnTo>
                  <a:lnTo>
                    <a:pt x="90" y="144"/>
                  </a:lnTo>
                  <a:lnTo>
                    <a:pt x="102" y="132"/>
                  </a:lnTo>
                  <a:lnTo>
                    <a:pt x="108" y="126"/>
                  </a:lnTo>
                  <a:lnTo>
                    <a:pt x="150" y="120"/>
                  </a:lnTo>
                  <a:lnTo>
                    <a:pt x="150" y="114"/>
                  </a:lnTo>
                  <a:lnTo>
                    <a:pt x="138" y="108"/>
                  </a:lnTo>
                  <a:lnTo>
                    <a:pt x="144" y="96"/>
                  </a:lnTo>
                  <a:lnTo>
                    <a:pt x="132" y="90"/>
                  </a:lnTo>
                  <a:lnTo>
                    <a:pt x="120" y="90"/>
                  </a:lnTo>
                  <a:lnTo>
                    <a:pt x="120" y="78"/>
                  </a:lnTo>
                  <a:lnTo>
                    <a:pt x="108" y="66"/>
                  </a:lnTo>
                  <a:lnTo>
                    <a:pt x="102" y="48"/>
                  </a:lnTo>
                  <a:lnTo>
                    <a:pt x="108" y="48"/>
                  </a:lnTo>
                  <a:lnTo>
                    <a:pt x="114" y="42"/>
                  </a:lnTo>
                  <a:lnTo>
                    <a:pt x="108" y="36"/>
                  </a:lnTo>
                  <a:lnTo>
                    <a:pt x="96" y="24"/>
                  </a:lnTo>
                  <a:lnTo>
                    <a:pt x="102" y="18"/>
                  </a:lnTo>
                  <a:lnTo>
                    <a:pt x="114" y="24"/>
                  </a:lnTo>
                  <a:lnTo>
                    <a:pt x="120" y="30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20" y="18"/>
                  </a:lnTo>
                  <a:lnTo>
                    <a:pt x="120" y="12"/>
                  </a:lnTo>
                  <a:lnTo>
                    <a:pt x="138" y="6"/>
                  </a:lnTo>
                  <a:lnTo>
                    <a:pt x="144" y="12"/>
                  </a:lnTo>
                  <a:lnTo>
                    <a:pt x="150" y="12"/>
                  </a:lnTo>
                  <a:lnTo>
                    <a:pt x="162" y="12"/>
                  </a:lnTo>
                  <a:lnTo>
                    <a:pt x="168" y="0"/>
                  </a:lnTo>
                  <a:lnTo>
                    <a:pt x="180" y="0"/>
                  </a:lnTo>
                  <a:lnTo>
                    <a:pt x="186" y="6"/>
                  </a:lnTo>
                  <a:lnTo>
                    <a:pt x="192" y="12"/>
                  </a:lnTo>
                  <a:lnTo>
                    <a:pt x="216" y="42"/>
                  </a:lnTo>
                  <a:lnTo>
                    <a:pt x="216" y="66"/>
                  </a:lnTo>
                  <a:lnTo>
                    <a:pt x="222" y="72"/>
                  </a:lnTo>
                  <a:lnTo>
                    <a:pt x="228" y="72"/>
                  </a:lnTo>
                  <a:lnTo>
                    <a:pt x="234" y="78"/>
                  </a:lnTo>
                  <a:lnTo>
                    <a:pt x="222" y="78"/>
                  </a:lnTo>
                  <a:lnTo>
                    <a:pt x="228" y="84"/>
                  </a:lnTo>
                  <a:lnTo>
                    <a:pt x="216" y="84"/>
                  </a:lnTo>
                  <a:lnTo>
                    <a:pt x="216" y="78"/>
                  </a:lnTo>
                  <a:lnTo>
                    <a:pt x="210" y="78"/>
                  </a:lnTo>
                  <a:lnTo>
                    <a:pt x="204" y="90"/>
                  </a:lnTo>
                  <a:lnTo>
                    <a:pt x="204" y="84"/>
                  </a:lnTo>
                  <a:lnTo>
                    <a:pt x="204" y="108"/>
                  </a:lnTo>
                  <a:lnTo>
                    <a:pt x="204" y="114"/>
                  </a:lnTo>
                  <a:lnTo>
                    <a:pt x="204" y="126"/>
                  </a:lnTo>
                  <a:lnTo>
                    <a:pt x="192" y="156"/>
                  </a:lnTo>
                  <a:lnTo>
                    <a:pt x="168" y="174"/>
                  </a:lnTo>
                  <a:lnTo>
                    <a:pt x="204" y="156"/>
                  </a:lnTo>
                  <a:lnTo>
                    <a:pt x="204" y="162"/>
                  </a:lnTo>
                  <a:lnTo>
                    <a:pt x="180" y="180"/>
                  </a:lnTo>
                  <a:lnTo>
                    <a:pt x="162" y="192"/>
                  </a:lnTo>
                  <a:lnTo>
                    <a:pt x="138" y="210"/>
                  </a:lnTo>
                  <a:lnTo>
                    <a:pt x="138" y="234"/>
                  </a:lnTo>
                  <a:lnTo>
                    <a:pt x="132" y="246"/>
                  </a:lnTo>
                  <a:lnTo>
                    <a:pt x="132" y="258"/>
                  </a:lnTo>
                  <a:lnTo>
                    <a:pt x="126" y="276"/>
                  </a:lnTo>
                  <a:lnTo>
                    <a:pt x="126" y="295"/>
                  </a:lnTo>
                  <a:lnTo>
                    <a:pt x="114" y="325"/>
                  </a:lnTo>
                  <a:lnTo>
                    <a:pt x="120" y="343"/>
                  </a:lnTo>
                  <a:lnTo>
                    <a:pt x="102" y="343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1" name="Freeform 180"/>
            <p:cNvSpPr>
              <a:spLocks/>
            </p:cNvSpPr>
            <p:nvPr/>
          </p:nvSpPr>
          <p:spPr bwMode="auto">
            <a:xfrm>
              <a:off x="1658940" y="4717257"/>
              <a:ext cx="9525" cy="952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0 h 6"/>
                <a:gd name="T4" fmla="*/ 6 w 6"/>
                <a:gd name="T5" fmla="*/ 6 h 6"/>
                <a:gd name="T6" fmla="*/ 0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2" name="Freeform 181"/>
            <p:cNvSpPr>
              <a:spLocks/>
            </p:cNvSpPr>
            <p:nvPr/>
          </p:nvSpPr>
          <p:spPr bwMode="auto">
            <a:xfrm>
              <a:off x="1697040" y="4650583"/>
              <a:ext cx="9525" cy="19050"/>
            </a:xfrm>
            <a:custGeom>
              <a:avLst/>
              <a:gdLst>
                <a:gd name="T0" fmla="*/ 6 w 6"/>
                <a:gd name="T1" fmla="*/ 6 h 12"/>
                <a:gd name="T2" fmla="*/ 0 w 6"/>
                <a:gd name="T3" fmla="*/ 0 h 12"/>
                <a:gd name="T4" fmla="*/ 0 w 6"/>
                <a:gd name="T5" fmla="*/ 6 h 12"/>
                <a:gd name="T6" fmla="*/ 0 w 6"/>
                <a:gd name="T7" fmla="*/ 12 h 12"/>
                <a:gd name="T8" fmla="*/ 6 w 6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2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3" name="Freeform 182"/>
            <p:cNvSpPr>
              <a:spLocks/>
            </p:cNvSpPr>
            <p:nvPr/>
          </p:nvSpPr>
          <p:spPr bwMode="auto">
            <a:xfrm>
              <a:off x="1439865" y="4040982"/>
              <a:ext cx="504825" cy="561976"/>
            </a:xfrm>
            <a:custGeom>
              <a:avLst/>
              <a:gdLst>
                <a:gd name="T0" fmla="*/ 96 w 318"/>
                <a:gd name="T1" fmla="*/ 210 h 354"/>
                <a:gd name="T2" fmla="*/ 90 w 318"/>
                <a:gd name="T3" fmla="*/ 180 h 354"/>
                <a:gd name="T4" fmla="*/ 96 w 318"/>
                <a:gd name="T5" fmla="*/ 138 h 354"/>
                <a:gd name="T6" fmla="*/ 84 w 318"/>
                <a:gd name="T7" fmla="*/ 90 h 354"/>
                <a:gd name="T8" fmla="*/ 78 w 318"/>
                <a:gd name="T9" fmla="*/ 66 h 354"/>
                <a:gd name="T10" fmla="*/ 30 w 318"/>
                <a:gd name="T11" fmla="*/ 60 h 354"/>
                <a:gd name="T12" fmla="*/ 36 w 318"/>
                <a:gd name="T13" fmla="*/ 48 h 354"/>
                <a:gd name="T14" fmla="*/ 18 w 318"/>
                <a:gd name="T15" fmla="*/ 48 h 354"/>
                <a:gd name="T16" fmla="*/ 6 w 318"/>
                <a:gd name="T17" fmla="*/ 18 h 354"/>
                <a:gd name="T18" fmla="*/ 24 w 318"/>
                <a:gd name="T19" fmla="*/ 30 h 354"/>
                <a:gd name="T20" fmla="*/ 42 w 318"/>
                <a:gd name="T21" fmla="*/ 30 h 354"/>
                <a:gd name="T22" fmla="*/ 60 w 318"/>
                <a:gd name="T23" fmla="*/ 0 h 354"/>
                <a:gd name="T24" fmla="*/ 72 w 318"/>
                <a:gd name="T25" fmla="*/ 24 h 354"/>
                <a:gd name="T26" fmla="*/ 84 w 318"/>
                <a:gd name="T27" fmla="*/ 54 h 354"/>
                <a:gd name="T28" fmla="*/ 102 w 318"/>
                <a:gd name="T29" fmla="*/ 102 h 354"/>
                <a:gd name="T30" fmla="*/ 114 w 318"/>
                <a:gd name="T31" fmla="*/ 102 h 354"/>
                <a:gd name="T32" fmla="*/ 120 w 318"/>
                <a:gd name="T33" fmla="*/ 108 h 354"/>
                <a:gd name="T34" fmla="*/ 138 w 318"/>
                <a:gd name="T35" fmla="*/ 90 h 354"/>
                <a:gd name="T36" fmla="*/ 156 w 318"/>
                <a:gd name="T37" fmla="*/ 90 h 354"/>
                <a:gd name="T38" fmla="*/ 168 w 318"/>
                <a:gd name="T39" fmla="*/ 90 h 354"/>
                <a:gd name="T40" fmla="*/ 180 w 318"/>
                <a:gd name="T41" fmla="*/ 72 h 354"/>
                <a:gd name="T42" fmla="*/ 204 w 318"/>
                <a:gd name="T43" fmla="*/ 54 h 354"/>
                <a:gd name="T44" fmla="*/ 204 w 318"/>
                <a:gd name="T45" fmla="*/ 42 h 354"/>
                <a:gd name="T46" fmla="*/ 186 w 318"/>
                <a:gd name="T47" fmla="*/ 48 h 354"/>
                <a:gd name="T48" fmla="*/ 174 w 318"/>
                <a:gd name="T49" fmla="*/ 42 h 354"/>
                <a:gd name="T50" fmla="*/ 180 w 318"/>
                <a:gd name="T51" fmla="*/ 30 h 354"/>
                <a:gd name="T52" fmla="*/ 234 w 318"/>
                <a:gd name="T53" fmla="*/ 18 h 354"/>
                <a:gd name="T54" fmla="*/ 252 w 318"/>
                <a:gd name="T55" fmla="*/ 30 h 354"/>
                <a:gd name="T56" fmla="*/ 258 w 318"/>
                <a:gd name="T57" fmla="*/ 12 h 354"/>
                <a:gd name="T58" fmla="*/ 270 w 318"/>
                <a:gd name="T59" fmla="*/ 18 h 354"/>
                <a:gd name="T60" fmla="*/ 270 w 318"/>
                <a:gd name="T61" fmla="*/ 42 h 354"/>
                <a:gd name="T62" fmla="*/ 288 w 318"/>
                <a:gd name="T63" fmla="*/ 36 h 354"/>
                <a:gd name="T64" fmla="*/ 288 w 318"/>
                <a:gd name="T65" fmla="*/ 60 h 354"/>
                <a:gd name="T66" fmla="*/ 288 w 318"/>
                <a:gd name="T67" fmla="*/ 96 h 354"/>
                <a:gd name="T68" fmla="*/ 288 w 318"/>
                <a:gd name="T69" fmla="*/ 144 h 354"/>
                <a:gd name="T70" fmla="*/ 318 w 318"/>
                <a:gd name="T71" fmla="*/ 156 h 354"/>
                <a:gd name="T72" fmla="*/ 294 w 318"/>
                <a:gd name="T73" fmla="*/ 156 h 354"/>
                <a:gd name="T74" fmla="*/ 282 w 318"/>
                <a:gd name="T75" fmla="*/ 204 h 354"/>
                <a:gd name="T76" fmla="*/ 288 w 318"/>
                <a:gd name="T77" fmla="*/ 216 h 354"/>
                <a:gd name="T78" fmla="*/ 276 w 318"/>
                <a:gd name="T79" fmla="*/ 228 h 354"/>
                <a:gd name="T80" fmla="*/ 270 w 318"/>
                <a:gd name="T81" fmla="*/ 228 h 354"/>
                <a:gd name="T82" fmla="*/ 246 w 318"/>
                <a:gd name="T83" fmla="*/ 228 h 354"/>
                <a:gd name="T84" fmla="*/ 228 w 318"/>
                <a:gd name="T85" fmla="*/ 228 h 354"/>
                <a:gd name="T86" fmla="*/ 234 w 318"/>
                <a:gd name="T87" fmla="*/ 246 h 354"/>
                <a:gd name="T88" fmla="*/ 240 w 318"/>
                <a:gd name="T89" fmla="*/ 264 h 354"/>
                <a:gd name="T90" fmla="*/ 228 w 318"/>
                <a:gd name="T91" fmla="*/ 276 h 354"/>
                <a:gd name="T92" fmla="*/ 198 w 318"/>
                <a:gd name="T93" fmla="*/ 294 h 354"/>
                <a:gd name="T94" fmla="*/ 228 w 318"/>
                <a:gd name="T95" fmla="*/ 312 h 354"/>
                <a:gd name="T96" fmla="*/ 216 w 318"/>
                <a:gd name="T97" fmla="*/ 324 h 354"/>
                <a:gd name="T98" fmla="*/ 204 w 318"/>
                <a:gd name="T99" fmla="*/ 348 h 354"/>
                <a:gd name="T100" fmla="*/ 204 w 318"/>
                <a:gd name="T101" fmla="*/ 342 h 354"/>
                <a:gd name="T102" fmla="*/ 198 w 318"/>
                <a:gd name="T103" fmla="*/ 342 h 354"/>
                <a:gd name="T104" fmla="*/ 180 w 318"/>
                <a:gd name="T105" fmla="*/ 348 h 354"/>
                <a:gd name="T106" fmla="*/ 162 w 318"/>
                <a:gd name="T107" fmla="*/ 354 h 354"/>
                <a:gd name="T108" fmla="*/ 156 w 318"/>
                <a:gd name="T109" fmla="*/ 342 h 354"/>
                <a:gd name="T110" fmla="*/ 144 w 318"/>
                <a:gd name="T111" fmla="*/ 336 h 354"/>
                <a:gd name="T112" fmla="*/ 120 w 318"/>
                <a:gd name="T113" fmla="*/ 282 h 354"/>
                <a:gd name="T114" fmla="*/ 108 w 318"/>
                <a:gd name="T115" fmla="*/ 27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18" h="354">
                  <a:moveTo>
                    <a:pt x="108" y="246"/>
                  </a:moveTo>
                  <a:lnTo>
                    <a:pt x="96" y="210"/>
                  </a:lnTo>
                  <a:lnTo>
                    <a:pt x="102" y="198"/>
                  </a:lnTo>
                  <a:lnTo>
                    <a:pt x="90" y="180"/>
                  </a:lnTo>
                  <a:lnTo>
                    <a:pt x="90" y="150"/>
                  </a:lnTo>
                  <a:lnTo>
                    <a:pt x="96" y="138"/>
                  </a:lnTo>
                  <a:lnTo>
                    <a:pt x="84" y="114"/>
                  </a:lnTo>
                  <a:lnTo>
                    <a:pt x="84" y="90"/>
                  </a:lnTo>
                  <a:lnTo>
                    <a:pt x="78" y="78"/>
                  </a:lnTo>
                  <a:lnTo>
                    <a:pt x="78" y="66"/>
                  </a:lnTo>
                  <a:lnTo>
                    <a:pt x="42" y="66"/>
                  </a:lnTo>
                  <a:lnTo>
                    <a:pt x="30" y="60"/>
                  </a:lnTo>
                  <a:lnTo>
                    <a:pt x="24" y="54"/>
                  </a:lnTo>
                  <a:lnTo>
                    <a:pt x="36" y="48"/>
                  </a:lnTo>
                  <a:lnTo>
                    <a:pt x="24" y="42"/>
                  </a:lnTo>
                  <a:lnTo>
                    <a:pt x="18" y="48"/>
                  </a:lnTo>
                  <a:lnTo>
                    <a:pt x="0" y="24"/>
                  </a:lnTo>
                  <a:lnTo>
                    <a:pt x="6" y="18"/>
                  </a:lnTo>
                  <a:lnTo>
                    <a:pt x="18" y="12"/>
                  </a:lnTo>
                  <a:lnTo>
                    <a:pt x="24" y="30"/>
                  </a:lnTo>
                  <a:lnTo>
                    <a:pt x="36" y="18"/>
                  </a:lnTo>
                  <a:lnTo>
                    <a:pt x="42" y="30"/>
                  </a:lnTo>
                  <a:lnTo>
                    <a:pt x="48" y="12"/>
                  </a:lnTo>
                  <a:lnTo>
                    <a:pt x="60" y="0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78" y="54"/>
                  </a:lnTo>
                  <a:lnTo>
                    <a:pt x="84" y="54"/>
                  </a:lnTo>
                  <a:lnTo>
                    <a:pt x="96" y="102"/>
                  </a:lnTo>
                  <a:lnTo>
                    <a:pt x="102" y="102"/>
                  </a:lnTo>
                  <a:lnTo>
                    <a:pt x="114" y="96"/>
                  </a:lnTo>
                  <a:lnTo>
                    <a:pt x="114" y="102"/>
                  </a:lnTo>
                  <a:lnTo>
                    <a:pt x="114" y="108"/>
                  </a:lnTo>
                  <a:lnTo>
                    <a:pt x="120" y="108"/>
                  </a:lnTo>
                  <a:lnTo>
                    <a:pt x="132" y="90"/>
                  </a:lnTo>
                  <a:lnTo>
                    <a:pt x="138" y="90"/>
                  </a:lnTo>
                  <a:lnTo>
                    <a:pt x="138" y="84"/>
                  </a:lnTo>
                  <a:lnTo>
                    <a:pt x="156" y="90"/>
                  </a:lnTo>
                  <a:lnTo>
                    <a:pt x="162" y="90"/>
                  </a:lnTo>
                  <a:lnTo>
                    <a:pt x="168" y="90"/>
                  </a:lnTo>
                  <a:lnTo>
                    <a:pt x="168" y="84"/>
                  </a:lnTo>
                  <a:lnTo>
                    <a:pt x="180" y="72"/>
                  </a:lnTo>
                  <a:lnTo>
                    <a:pt x="210" y="54"/>
                  </a:lnTo>
                  <a:lnTo>
                    <a:pt x="204" y="54"/>
                  </a:lnTo>
                  <a:lnTo>
                    <a:pt x="210" y="48"/>
                  </a:lnTo>
                  <a:lnTo>
                    <a:pt x="204" y="42"/>
                  </a:lnTo>
                  <a:lnTo>
                    <a:pt x="198" y="48"/>
                  </a:lnTo>
                  <a:lnTo>
                    <a:pt x="186" y="48"/>
                  </a:lnTo>
                  <a:lnTo>
                    <a:pt x="174" y="54"/>
                  </a:lnTo>
                  <a:lnTo>
                    <a:pt x="174" y="42"/>
                  </a:lnTo>
                  <a:lnTo>
                    <a:pt x="174" y="30"/>
                  </a:lnTo>
                  <a:lnTo>
                    <a:pt x="180" y="30"/>
                  </a:lnTo>
                  <a:lnTo>
                    <a:pt x="192" y="18"/>
                  </a:lnTo>
                  <a:lnTo>
                    <a:pt x="234" y="18"/>
                  </a:lnTo>
                  <a:lnTo>
                    <a:pt x="234" y="36"/>
                  </a:lnTo>
                  <a:lnTo>
                    <a:pt x="252" y="30"/>
                  </a:lnTo>
                  <a:lnTo>
                    <a:pt x="252" y="18"/>
                  </a:lnTo>
                  <a:lnTo>
                    <a:pt x="258" y="12"/>
                  </a:lnTo>
                  <a:lnTo>
                    <a:pt x="264" y="12"/>
                  </a:lnTo>
                  <a:lnTo>
                    <a:pt x="270" y="18"/>
                  </a:lnTo>
                  <a:lnTo>
                    <a:pt x="258" y="30"/>
                  </a:lnTo>
                  <a:lnTo>
                    <a:pt x="270" y="42"/>
                  </a:lnTo>
                  <a:lnTo>
                    <a:pt x="276" y="42"/>
                  </a:lnTo>
                  <a:lnTo>
                    <a:pt x="288" y="36"/>
                  </a:lnTo>
                  <a:lnTo>
                    <a:pt x="294" y="54"/>
                  </a:lnTo>
                  <a:lnTo>
                    <a:pt x="288" y="60"/>
                  </a:lnTo>
                  <a:lnTo>
                    <a:pt x="300" y="84"/>
                  </a:lnTo>
                  <a:lnTo>
                    <a:pt x="288" y="96"/>
                  </a:lnTo>
                  <a:lnTo>
                    <a:pt x="288" y="108"/>
                  </a:lnTo>
                  <a:lnTo>
                    <a:pt x="288" y="144"/>
                  </a:lnTo>
                  <a:lnTo>
                    <a:pt x="288" y="150"/>
                  </a:lnTo>
                  <a:lnTo>
                    <a:pt x="318" y="156"/>
                  </a:lnTo>
                  <a:lnTo>
                    <a:pt x="318" y="162"/>
                  </a:lnTo>
                  <a:lnTo>
                    <a:pt x="294" y="156"/>
                  </a:lnTo>
                  <a:lnTo>
                    <a:pt x="282" y="198"/>
                  </a:lnTo>
                  <a:lnTo>
                    <a:pt x="282" y="204"/>
                  </a:lnTo>
                  <a:lnTo>
                    <a:pt x="282" y="210"/>
                  </a:lnTo>
                  <a:lnTo>
                    <a:pt x="288" y="216"/>
                  </a:lnTo>
                  <a:lnTo>
                    <a:pt x="282" y="228"/>
                  </a:lnTo>
                  <a:lnTo>
                    <a:pt x="276" y="228"/>
                  </a:lnTo>
                  <a:lnTo>
                    <a:pt x="276" y="234"/>
                  </a:lnTo>
                  <a:lnTo>
                    <a:pt x="270" y="228"/>
                  </a:lnTo>
                  <a:lnTo>
                    <a:pt x="252" y="234"/>
                  </a:lnTo>
                  <a:lnTo>
                    <a:pt x="246" y="228"/>
                  </a:lnTo>
                  <a:lnTo>
                    <a:pt x="228" y="222"/>
                  </a:lnTo>
                  <a:lnTo>
                    <a:pt x="228" y="228"/>
                  </a:lnTo>
                  <a:lnTo>
                    <a:pt x="234" y="240"/>
                  </a:lnTo>
                  <a:lnTo>
                    <a:pt x="234" y="246"/>
                  </a:lnTo>
                  <a:lnTo>
                    <a:pt x="234" y="258"/>
                  </a:lnTo>
                  <a:lnTo>
                    <a:pt x="240" y="264"/>
                  </a:lnTo>
                  <a:lnTo>
                    <a:pt x="228" y="264"/>
                  </a:lnTo>
                  <a:lnTo>
                    <a:pt x="228" y="276"/>
                  </a:lnTo>
                  <a:lnTo>
                    <a:pt x="204" y="282"/>
                  </a:lnTo>
                  <a:lnTo>
                    <a:pt x="198" y="294"/>
                  </a:lnTo>
                  <a:lnTo>
                    <a:pt x="216" y="300"/>
                  </a:lnTo>
                  <a:lnTo>
                    <a:pt x="228" y="312"/>
                  </a:lnTo>
                  <a:lnTo>
                    <a:pt x="216" y="318"/>
                  </a:lnTo>
                  <a:lnTo>
                    <a:pt x="216" y="324"/>
                  </a:lnTo>
                  <a:lnTo>
                    <a:pt x="216" y="336"/>
                  </a:lnTo>
                  <a:lnTo>
                    <a:pt x="204" y="348"/>
                  </a:lnTo>
                  <a:lnTo>
                    <a:pt x="210" y="336"/>
                  </a:lnTo>
                  <a:lnTo>
                    <a:pt x="204" y="342"/>
                  </a:lnTo>
                  <a:lnTo>
                    <a:pt x="204" y="336"/>
                  </a:lnTo>
                  <a:lnTo>
                    <a:pt x="198" y="342"/>
                  </a:lnTo>
                  <a:lnTo>
                    <a:pt x="186" y="348"/>
                  </a:lnTo>
                  <a:lnTo>
                    <a:pt x="180" y="348"/>
                  </a:lnTo>
                  <a:lnTo>
                    <a:pt x="174" y="354"/>
                  </a:lnTo>
                  <a:lnTo>
                    <a:pt x="162" y="354"/>
                  </a:lnTo>
                  <a:lnTo>
                    <a:pt x="162" y="348"/>
                  </a:lnTo>
                  <a:lnTo>
                    <a:pt x="156" y="342"/>
                  </a:lnTo>
                  <a:lnTo>
                    <a:pt x="150" y="342"/>
                  </a:lnTo>
                  <a:lnTo>
                    <a:pt x="144" y="336"/>
                  </a:lnTo>
                  <a:lnTo>
                    <a:pt x="144" y="312"/>
                  </a:lnTo>
                  <a:lnTo>
                    <a:pt x="120" y="282"/>
                  </a:lnTo>
                  <a:lnTo>
                    <a:pt x="114" y="276"/>
                  </a:lnTo>
                  <a:lnTo>
                    <a:pt x="108" y="270"/>
                  </a:lnTo>
                  <a:lnTo>
                    <a:pt x="108" y="24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4" name="Freeform 183"/>
            <p:cNvSpPr>
              <a:spLocks/>
            </p:cNvSpPr>
            <p:nvPr/>
          </p:nvSpPr>
          <p:spPr bwMode="auto">
            <a:xfrm>
              <a:off x="1306515" y="4517232"/>
              <a:ext cx="257175" cy="219076"/>
            </a:xfrm>
            <a:custGeom>
              <a:avLst/>
              <a:gdLst>
                <a:gd name="T0" fmla="*/ 36 w 162"/>
                <a:gd name="T1" fmla="*/ 120 h 138"/>
                <a:gd name="T2" fmla="*/ 24 w 162"/>
                <a:gd name="T3" fmla="*/ 102 h 138"/>
                <a:gd name="T4" fmla="*/ 24 w 162"/>
                <a:gd name="T5" fmla="*/ 84 h 138"/>
                <a:gd name="T6" fmla="*/ 18 w 162"/>
                <a:gd name="T7" fmla="*/ 78 h 138"/>
                <a:gd name="T8" fmla="*/ 0 w 162"/>
                <a:gd name="T9" fmla="*/ 72 h 138"/>
                <a:gd name="T10" fmla="*/ 0 w 162"/>
                <a:gd name="T11" fmla="*/ 54 h 138"/>
                <a:gd name="T12" fmla="*/ 12 w 162"/>
                <a:gd name="T13" fmla="*/ 66 h 138"/>
                <a:gd name="T14" fmla="*/ 30 w 162"/>
                <a:gd name="T15" fmla="*/ 54 h 138"/>
                <a:gd name="T16" fmla="*/ 30 w 162"/>
                <a:gd name="T17" fmla="*/ 30 h 138"/>
                <a:gd name="T18" fmla="*/ 24 w 162"/>
                <a:gd name="T19" fmla="*/ 30 h 138"/>
                <a:gd name="T20" fmla="*/ 24 w 162"/>
                <a:gd name="T21" fmla="*/ 24 h 138"/>
                <a:gd name="T22" fmla="*/ 36 w 162"/>
                <a:gd name="T23" fmla="*/ 18 h 138"/>
                <a:gd name="T24" fmla="*/ 36 w 162"/>
                <a:gd name="T25" fmla="*/ 12 h 138"/>
                <a:gd name="T26" fmla="*/ 30 w 162"/>
                <a:gd name="T27" fmla="*/ 12 h 138"/>
                <a:gd name="T28" fmla="*/ 42 w 162"/>
                <a:gd name="T29" fmla="*/ 0 h 138"/>
                <a:gd name="T30" fmla="*/ 48 w 162"/>
                <a:gd name="T31" fmla="*/ 6 h 138"/>
                <a:gd name="T32" fmla="*/ 48 w 162"/>
                <a:gd name="T33" fmla="*/ 12 h 138"/>
                <a:gd name="T34" fmla="*/ 60 w 162"/>
                <a:gd name="T35" fmla="*/ 12 h 138"/>
                <a:gd name="T36" fmla="*/ 72 w 162"/>
                <a:gd name="T37" fmla="*/ 18 h 138"/>
                <a:gd name="T38" fmla="*/ 84 w 162"/>
                <a:gd name="T39" fmla="*/ 18 h 138"/>
                <a:gd name="T40" fmla="*/ 90 w 162"/>
                <a:gd name="T41" fmla="*/ 12 h 138"/>
                <a:gd name="T42" fmla="*/ 84 w 162"/>
                <a:gd name="T43" fmla="*/ 6 h 138"/>
                <a:gd name="T44" fmla="*/ 90 w 162"/>
                <a:gd name="T45" fmla="*/ 6 h 138"/>
                <a:gd name="T46" fmla="*/ 96 w 162"/>
                <a:gd name="T47" fmla="*/ 12 h 138"/>
                <a:gd name="T48" fmla="*/ 90 w 162"/>
                <a:gd name="T49" fmla="*/ 18 h 138"/>
                <a:gd name="T50" fmla="*/ 102 w 162"/>
                <a:gd name="T51" fmla="*/ 24 h 138"/>
                <a:gd name="T52" fmla="*/ 108 w 162"/>
                <a:gd name="T53" fmla="*/ 18 h 138"/>
                <a:gd name="T54" fmla="*/ 114 w 162"/>
                <a:gd name="T55" fmla="*/ 18 h 138"/>
                <a:gd name="T56" fmla="*/ 120 w 162"/>
                <a:gd name="T57" fmla="*/ 36 h 138"/>
                <a:gd name="T58" fmla="*/ 132 w 162"/>
                <a:gd name="T59" fmla="*/ 48 h 138"/>
                <a:gd name="T60" fmla="*/ 132 w 162"/>
                <a:gd name="T61" fmla="*/ 60 h 138"/>
                <a:gd name="T62" fmla="*/ 144 w 162"/>
                <a:gd name="T63" fmla="*/ 60 h 138"/>
                <a:gd name="T64" fmla="*/ 156 w 162"/>
                <a:gd name="T65" fmla="*/ 66 h 138"/>
                <a:gd name="T66" fmla="*/ 150 w 162"/>
                <a:gd name="T67" fmla="*/ 78 h 138"/>
                <a:gd name="T68" fmla="*/ 162 w 162"/>
                <a:gd name="T69" fmla="*/ 84 h 138"/>
                <a:gd name="T70" fmla="*/ 162 w 162"/>
                <a:gd name="T71" fmla="*/ 90 h 138"/>
                <a:gd name="T72" fmla="*/ 120 w 162"/>
                <a:gd name="T73" fmla="*/ 96 h 138"/>
                <a:gd name="T74" fmla="*/ 114 w 162"/>
                <a:gd name="T75" fmla="*/ 102 h 138"/>
                <a:gd name="T76" fmla="*/ 102 w 162"/>
                <a:gd name="T77" fmla="*/ 114 h 138"/>
                <a:gd name="T78" fmla="*/ 90 w 162"/>
                <a:gd name="T79" fmla="*/ 126 h 138"/>
                <a:gd name="T80" fmla="*/ 96 w 162"/>
                <a:gd name="T81" fmla="*/ 126 h 138"/>
                <a:gd name="T82" fmla="*/ 84 w 162"/>
                <a:gd name="T83" fmla="*/ 138 h 138"/>
                <a:gd name="T84" fmla="*/ 78 w 162"/>
                <a:gd name="T85" fmla="*/ 132 h 138"/>
                <a:gd name="T86" fmla="*/ 66 w 162"/>
                <a:gd name="T87" fmla="*/ 126 h 138"/>
                <a:gd name="T88" fmla="*/ 60 w 162"/>
                <a:gd name="T89" fmla="*/ 132 h 138"/>
                <a:gd name="T90" fmla="*/ 54 w 162"/>
                <a:gd name="T91" fmla="*/ 126 h 138"/>
                <a:gd name="T92" fmla="*/ 30 w 162"/>
                <a:gd name="T93" fmla="*/ 138 h 138"/>
                <a:gd name="T94" fmla="*/ 36 w 162"/>
                <a:gd name="T95" fmla="*/ 12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2" h="138">
                  <a:moveTo>
                    <a:pt x="36" y="120"/>
                  </a:moveTo>
                  <a:lnTo>
                    <a:pt x="24" y="102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0" y="72"/>
                  </a:lnTo>
                  <a:lnTo>
                    <a:pt x="0" y="54"/>
                  </a:lnTo>
                  <a:lnTo>
                    <a:pt x="12" y="66"/>
                  </a:lnTo>
                  <a:lnTo>
                    <a:pt x="30" y="54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30" y="12"/>
                  </a:lnTo>
                  <a:lnTo>
                    <a:pt x="42" y="0"/>
                  </a:lnTo>
                  <a:lnTo>
                    <a:pt x="48" y="6"/>
                  </a:lnTo>
                  <a:lnTo>
                    <a:pt x="48" y="12"/>
                  </a:lnTo>
                  <a:lnTo>
                    <a:pt x="60" y="12"/>
                  </a:lnTo>
                  <a:lnTo>
                    <a:pt x="72" y="18"/>
                  </a:lnTo>
                  <a:lnTo>
                    <a:pt x="84" y="18"/>
                  </a:lnTo>
                  <a:lnTo>
                    <a:pt x="90" y="12"/>
                  </a:lnTo>
                  <a:lnTo>
                    <a:pt x="84" y="6"/>
                  </a:lnTo>
                  <a:lnTo>
                    <a:pt x="90" y="6"/>
                  </a:lnTo>
                  <a:lnTo>
                    <a:pt x="96" y="12"/>
                  </a:lnTo>
                  <a:lnTo>
                    <a:pt x="90" y="18"/>
                  </a:lnTo>
                  <a:lnTo>
                    <a:pt x="102" y="24"/>
                  </a:lnTo>
                  <a:lnTo>
                    <a:pt x="108" y="18"/>
                  </a:lnTo>
                  <a:lnTo>
                    <a:pt x="114" y="18"/>
                  </a:lnTo>
                  <a:lnTo>
                    <a:pt x="120" y="36"/>
                  </a:lnTo>
                  <a:lnTo>
                    <a:pt x="132" y="48"/>
                  </a:lnTo>
                  <a:lnTo>
                    <a:pt x="132" y="60"/>
                  </a:lnTo>
                  <a:lnTo>
                    <a:pt x="144" y="60"/>
                  </a:lnTo>
                  <a:lnTo>
                    <a:pt x="156" y="66"/>
                  </a:lnTo>
                  <a:lnTo>
                    <a:pt x="150" y="78"/>
                  </a:lnTo>
                  <a:lnTo>
                    <a:pt x="162" y="84"/>
                  </a:lnTo>
                  <a:lnTo>
                    <a:pt x="162" y="90"/>
                  </a:lnTo>
                  <a:lnTo>
                    <a:pt x="120" y="96"/>
                  </a:lnTo>
                  <a:lnTo>
                    <a:pt x="114" y="102"/>
                  </a:lnTo>
                  <a:lnTo>
                    <a:pt x="102" y="114"/>
                  </a:lnTo>
                  <a:lnTo>
                    <a:pt x="90" y="126"/>
                  </a:lnTo>
                  <a:lnTo>
                    <a:pt x="96" y="126"/>
                  </a:lnTo>
                  <a:lnTo>
                    <a:pt x="84" y="138"/>
                  </a:lnTo>
                  <a:lnTo>
                    <a:pt x="78" y="132"/>
                  </a:lnTo>
                  <a:lnTo>
                    <a:pt x="66" y="126"/>
                  </a:lnTo>
                  <a:lnTo>
                    <a:pt x="60" y="132"/>
                  </a:lnTo>
                  <a:lnTo>
                    <a:pt x="54" y="126"/>
                  </a:lnTo>
                  <a:lnTo>
                    <a:pt x="30" y="138"/>
                  </a:lnTo>
                  <a:lnTo>
                    <a:pt x="36" y="12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5" name="Freeform 184"/>
            <p:cNvSpPr>
              <a:spLocks/>
            </p:cNvSpPr>
            <p:nvPr/>
          </p:nvSpPr>
          <p:spPr bwMode="auto">
            <a:xfrm>
              <a:off x="1201738" y="4355308"/>
              <a:ext cx="209550" cy="171450"/>
            </a:xfrm>
            <a:custGeom>
              <a:avLst/>
              <a:gdLst>
                <a:gd name="T0" fmla="*/ 18 w 132"/>
                <a:gd name="T1" fmla="*/ 84 h 108"/>
                <a:gd name="T2" fmla="*/ 18 w 132"/>
                <a:gd name="T3" fmla="*/ 72 h 108"/>
                <a:gd name="T4" fmla="*/ 12 w 132"/>
                <a:gd name="T5" fmla="*/ 48 h 108"/>
                <a:gd name="T6" fmla="*/ 6 w 132"/>
                <a:gd name="T7" fmla="*/ 30 h 108"/>
                <a:gd name="T8" fmla="*/ 0 w 132"/>
                <a:gd name="T9" fmla="*/ 18 h 108"/>
                <a:gd name="T10" fmla="*/ 6 w 132"/>
                <a:gd name="T11" fmla="*/ 12 h 108"/>
                <a:gd name="T12" fmla="*/ 24 w 132"/>
                <a:gd name="T13" fmla="*/ 0 h 108"/>
                <a:gd name="T14" fmla="*/ 36 w 132"/>
                <a:gd name="T15" fmla="*/ 6 h 108"/>
                <a:gd name="T16" fmla="*/ 42 w 132"/>
                <a:gd name="T17" fmla="*/ 0 h 108"/>
                <a:gd name="T18" fmla="*/ 54 w 132"/>
                <a:gd name="T19" fmla="*/ 6 h 108"/>
                <a:gd name="T20" fmla="*/ 84 w 132"/>
                <a:gd name="T21" fmla="*/ 18 h 108"/>
                <a:gd name="T22" fmla="*/ 78 w 132"/>
                <a:gd name="T23" fmla="*/ 30 h 108"/>
                <a:gd name="T24" fmla="*/ 90 w 132"/>
                <a:gd name="T25" fmla="*/ 36 h 108"/>
                <a:gd name="T26" fmla="*/ 96 w 132"/>
                <a:gd name="T27" fmla="*/ 48 h 108"/>
                <a:gd name="T28" fmla="*/ 108 w 132"/>
                <a:gd name="T29" fmla="*/ 48 h 108"/>
                <a:gd name="T30" fmla="*/ 114 w 132"/>
                <a:gd name="T31" fmla="*/ 60 h 108"/>
                <a:gd name="T32" fmla="*/ 120 w 132"/>
                <a:gd name="T33" fmla="*/ 66 h 108"/>
                <a:gd name="T34" fmla="*/ 132 w 132"/>
                <a:gd name="T35" fmla="*/ 72 h 108"/>
                <a:gd name="T36" fmla="*/ 114 w 132"/>
                <a:gd name="T37" fmla="*/ 78 h 108"/>
                <a:gd name="T38" fmla="*/ 108 w 132"/>
                <a:gd name="T39" fmla="*/ 84 h 108"/>
                <a:gd name="T40" fmla="*/ 114 w 132"/>
                <a:gd name="T41" fmla="*/ 90 h 108"/>
                <a:gd name="T42" fmla="*/ 96 w 132"/>
                <a:gd name="T43" fmla="*/ 108 h 108"/>
                <a:gd name="T44" fmla="*/ 90 w 132"/>
                <a:gd name="T45" fmla="*/ 108 h 108"/>
                <a:gd name="T46" fmla="*/ 90 w 132"/>
                <a:gd name="T47" fmla="*/ 102 h 108"/>
                <a:gd name="T48" fmla="*/ 90 w 132"/>
                <a:gd name="T49" fmla="*/ 90 h 108"/>
                <a:gd name="T50" fmla="*/ 72 w 132"/>
                <a:gd name="T51" fmla="*/ 102 h 108"/>
                <a:gd name="T52" fmla="*/ 60 w 132"/>
                <a:gd name="T53" fmla="*/ 96 h 108"/>
                <a:gd name="T54" fmla="*/ 60 w 132"/>
                <a:gd name="T55" fmla="*/ 84 h 108"/>
                <a:gd name="T56" fmla="*/ 48 w 132"/>
                <a:gd name="T57" fmla="*/ 90 h 108"/>
                <a:gd name="T58" fmla="*/ 42 w 132"/>
                <a:gd name="T59" fmla="*/ 90 h 108"/>
                <a:gd name="T60" fmla="*/ 24 w 132"/>
                <a:gd name="T61" fmla="*/ 96 h 108"/>
                <a:gd name="T62" fmla="*/ 24 w 132"/>
                <a:gd name="T63" fmla="*/ 90 h 108"/>
                <a:gd name="T64" fmla="*/ 18 w 132"/>
                <a:gd name="T65" fmla="*/ 8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2" h="108">
                  <a:moveTo>
                    <a:pt x="18" y="84"/>
                  </a:moveTo>
                  <a:lnTo>
                    <a:pt x="18" y="72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0" y="18"/>
                  </a:lnTo>
                  <a:lnTo>
                    <a:pt x="6" y="12"/>
                  </a:lnTo>
                  <a:lnTo>
                    <a:pt x="24" y="0"/>
                  </a:lnTo>
                  <a:lnTo>
                    <a:pt x="36" y="6"/>
                  </a:lnTo>
                  <a:lnTo>
                    <a:pt x="42" y="0"/>
                  </a:lnTo>
                  <a:lnTo>
                    <a:pt x="54" y="6"/>
                  </a:lnTo>
                  <a:lnTo>
                    <a:pt x="84" y="18"/>
                  </a:lnTo>
                  <a:lnTo>
                    <a:pt x="78" y="30"/>
                  </a:lnTo>
                  <a:lnTo>
                    <a:pt x="90" y="36"/>
                  </a:lnTo>
                  <a:lnTo>
                    <a:pt x="96" y="48"/>
                  </a:lnTo>
                  <a:lnTo>
                    <a:pt x="108" y="48"/>
                  </a:lnTo>
                  <a:lnTo>
                    <a:pt x="114" y="60"/>
                  </a:lnTo>
                  <a:lnTo>
                    <a:pt x="120" y="66"/>
                  </a:lnTo>
                  <a:lnTo>
                    <a:pt x="132" y="72"/>
                  </a:lnTo>
                  <a:lnTo>
                    <a:pt x="114" y="78"/>
                  </a:lnTo>
                  <a:lnTo>
                    <a:pt x="108" y="84"/>
                  </a:lnTo>
                  <a:lnTo>
                    <a:pt x="114" y="90"/>
                  </a:lnTo>
                  <a:lnTo>
                    <a:pt x="96" y="108"/>
                  </a:lnTo>
                  <a:lnTo>
                    <a:pt x="90" y="108"/>
                  </a:lnTo>
                  <a:lnTo>
                    <a:pt x="90" y="102"/>
                  </a:lnTo>
                  <a:lnTo>
                    <a:pt x="90" y="90"/>
                  </a:lnTo>
                  <a:lnTo>
                    <a:pt x="72" y="102"/>
                  </a:lnTo>
                  <a:lnTo>
                    <a:pt x="60" y="96"/>
                  </a:lnTo>
                  <a:lnTo>
                    <a:pt x="60" y="84"/>
                  </a:lnTo>
                  <a:lnTo>
                    <a:pt x="48" y="90"/>
                  </a:lnTo>
                  <a:lnTo>
                    <a:pt x="42" y="90"/>
                  </a:lnTo>
                  <a:lnTo>
                    <a:pt x="24" y="96"/>
                  </a:lnTo>
                  <a:lnTo>
                    <a:pt x="24" y="90"/>
                  </a:lnTo>
                  <a:lnTo>
                    <a:pt x="18" y="84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6" name="Freeform 185"/>
            <p:cNvSpPr>
              <a:spLocks/>
            </p:cNvSpPr>
            <p:nvPr/>
          </p:nvSpPr>
          <p:spPr bwMode="auto">
            <a:xfrm>
              <a:off x="1114425" y="4040983"/>
              <a:ext cx="496888" cy="514350"/>
            </a:xfrm>
            <a:custGeom>
              <a:avLst/>
              <a:gdLst>
                <a:gd name="T0" fmla="*/ 91 w 313"/>
                <a:gd name="T1" fmla="*/ 120 h 324"/>
                <a:gd name="T2" fmla="*/ 73 w 313"/>
                <a:gd name="T3" fmla="*/ 120 h 324"/>
                <a:gd name="T4" fmla="*/ 55 w 313"/>
                <a:gd name="T5" fmla="*/ 120 h 324"/>
                <a:gd name="T6" fmla="*/ 49 w 313"/>
                <a:gd name="T7" fmla="*/ 96 h 324"/>
                <a:gd name="T8" fmla="*/ 37 w 313"/>
                <a:gd name="T9" fmla="*/ 102 h 324"/>
                <a:gd name="T10" fmla="*/ 25 w 313"/>
                <a:gd name="T11" fmla="*/ 108 h 324"/>
                <a:gd name="T12" fmla="*/ 0 w 313"/>
                <a:gd name="T13" fmla="*/ 114 h 324"/>
                <a:gd name="T14" fmla="*/ 6 w 313"/>
                <a:gd name="T15" fmla="*/ 138 h 324"/>
                <a:gd name="T16" fmla="*/ 25 w 313"/>
                <a:gd name="T17" fmla="*/ 180 h 324"/>
                <a:gd name="T18" fmla="*/ 55 w 313"/>
                <a:gd name="T19" fmla="*/ 216 h 324"/>
                <a:gd name="T20" fmla="*/ 79 w 313"/>
                <a:gd name="T21" fmla="*/ 198 h 324"/>
                <a:gd name="T22" fmla="*/ 97 w 313"/>
                <a:gd name="T23" fmla="*/ 198 h 324"/>
                <a:gd name="T24" fmla="*/ 139 w 313"/>
                <a:gd name="T25" fmla="*/ 216 h 324"/>
                <a:gd name="T26" fmla="*/ 145 w 313"/>
                <a:gd name="T27" fmla="*/ 234 h 324"/>
                <a:gd name="T28" fmla="*/ 163 w 313"/>
                <a:gd name="T29" fmla="*/ 246 h 324"/>
                <a:gd name="T30" fmla="*/ 175 w 313"/>
                <a:gd name="T31" fmla="*/ 264 h 324"/>
                <a:gd name="T32" fmla="*/ 169 w 313"/>
                <a:gd name="T33" fmla="*/ 276 h 324"/>
                <a:gd name="T34" fmla="*/ 187 w 313"/>
                <a:gd name="T35" fmla="*/ 306 h 324"/>
                <a:gd name="T36" fmla="*/ 193 w 313"/>
                <a:gd name="T37" fmla="*/ 318 h 324"/>
                <a:gd name="T38" fmla="*/ 211 w 313"/>
                <a:gd name="T39" fmla="*/ 312 h 324"/>
                <a:gd name="T40" fmla="*/ 211 w 313"/>
                <a:gd name="T41" fmla="*/ 306 h 324"/>
                <a:gd name="T42" fmla="*/ 211 w 313"/>
                <a:gd name="T43" fmla="*/ 318 h 324"/>
                <a:gd name="T44" fmla="*/ 229 w 313"/>
                <a:gd name="T45" fmla="*/ 318 h 324"/>
                <a:gd name="T46" fmla="*/ 241 w 313"/>
                <a:gd name="T47" fmla="*/ 318 h 324"/>
                <a:gd name="T48" fmla="*/ 241 w 313"/>
                <a:gd name="T49" fmla="*/ 306 h 324"/>
                <a:gd name="T50" fmla="*/ 235 w 313"/>
                <a:gd name="T51" fmla="*/ 288 h 324"/>
                <a:gd name="T52" fmla="*/ 253 w 313"/>
                <a:gd name="T53" fmla="*/ 300 h 324"/>
                <a:gd name="T54" fmla="*/ 259 w 313"/>
                <a:gd name="T55" fmla="*/ 288 h 324"/>
                <a:gd name="T56" fmla="*/ 253 w 313"/>
                <a:gd name="T57" fmla="*/ 282 h 324"/>
                <a:gd name="T58" fmla="*/ 277 w 313"/>
                <a:gd name="T59" fmla="*/ 282 h 324"/>
                <a:gd name="T60" fmla="*/ 295 w 313"/>
                <a:gd name="T61" fmla="*/ 282 h 324"/>
                <a:gd name="T62" fmla="*/ 313 w 313"/>
                <a:gd name="T63" fmla="*/ 270 h 324"/>
                <a:gd name="T64" fmla="*/ 301 w 313"/>
                <a:gd name="T65" fmla="*/ 210 h 324"/>
                <a:gd name="T66" fmla="*/ 295 w 313"/>
                <a:gd name="T67" fmla="*/ 180 h 324"/>
                <a:gd name="T68" fmla="*/ 301 w 313"/>
                <a:gd name="T69" fmla="*/ 138 h 324"/>
                <a:gd name="T70" fmla="*/ 289 w 313"/>
                <a:gd name="T71" fmla="*/ 90 h 324"/>
                <a:gd name="T72" fmla="*/ 283 w 313"/>
                <a:gd name="T73" fmla="*/ 66 h 324"/>
                <a:gd name="T74" fmla="*/ 235 w 313"/>
                <a:gd name="T75" fmla="*/ 60 h 324"/>
                <a:gd name="T76" fmla="*/ 241 w 313"/>
                <a:gd name="T77" fmla="*/ 48 h 324"/>
                <a:gd name="T78" fmla="*/ 223 w 313"/>
                <a:gd name="T79" fmla="*/ 48 h 324"/>
                <a:gd name="T80" fmla="*/ 199 w 313"/>
                <a:gd name="T81" fmla="*/ 18 h 324"/>
                <a:gd name="T82" fmla="*/ 181 w 313"/>
                <a:gd name="T83" fmla="*/ 0 h 324"/>
                <a:gd name="T84" fmla="*/ 169 w 313"/>
                <a:gd name="T85" fmla="*/ 12 h 324"/>
                <a:gd name="T86" fmla="*/ 151 w 313"/>
                <a:gd name="T87" fmla="*/ 0 h 324"/>
                <a:gd name="T88" fmla="*/ 145 w 313"/>
                <a:gd name="T89" fmla="*/ 12 h 324"/>
                <a:gd name="T90" fmla="*/ 133 w 313"/>
                <a:gd name="T91" fmla="*/ 42 h 324"/>
                <a:gd name="T92" fmla="*/ 133 w 313"/>
                <a:gd name="T93" fmla="*/ 60 h 324"/>
                <a:gd name="T94" fmla="*/ 109 w 313"/>
                <a:gd name="T95" fmla="*/ 90 h 324"/>
                <a:gd name="T96" fmla="*/ 103 w 313"/>
                <a:gd name="T97" fmla="*/ 102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13" h="324">
                  <a:moveTo>
                    <a:pt x="109" y="114"/>
                  </a:moveTo>
                  <a:lnTo>
                    <a:pt x="91" y="120"/>
                  </a:lnTo>
                  <a:lnTo>
                    <a:pt x="85" y="126"/>
                  </a:lnTo>
                  <a:lnTo>
                    <a:pt x="73" y="120"/>
                  </a:lnTo>
                  <a:lnTo>
                    <a:pt x="67" y="126"/>
                  </a:lnTo>
                  <a:lnTo>
                    <a:pt x="55" y="120"/>
                  </a:lnTo>
                  <a:lnTo>
                    <a:pt x="55" y="114"/>
                  </a:lnTo>
                  <a:lnTo>
                    <a:pt x="49" y="96"/>
                  </a:lnTo>
                  <a:lnTo>
                    <a:pt x="43" y="96"/>
                  </a:lnTo>
                  <a:lnTo>
                    <a:pt x="37" y="102"/>
                  </a:lnTo>
                  <a:lnTo>
                    <a:pt x="31" y="102"/>
                  </a:lnTo>
                  <a:lnTo>
                    <a:pt x="25" y="108"/>
                  </a:lnTo>
                  <a:lnTo>
                    <a:pt x="12" y="108"/>
                  </a:lnTo>
                  <a:lnTo>
                    <a:pt x="0" y="114"/>
                  </a:lnTo>
                  <a:lnTo>
                    <a:pt x="6" y="132"/>
                  </a:lnTo>
                  <a:lnTo>
                    <a:pt x="6" y="138"/>
                  </a:lnTo>
                  <a:lnTo>
                    <a:pt x="19" y="168"/>
                  </a:lnTo>
                  <a:lnTo>
                    <a:pt x="25" y="180"/>
                  </a:lnTo>
                  <a:lnTo>
                    <a:pt x="43" y="204"/>
                  </a:lnTo>
                  <a:lnTo>
                    <a:pt x="55" y="216"/>
                  </a:lnTo>
                  <a:lnTo>
                    <a:pt x="61" y="210"/>
                  </a:lnTo>
                  <a:lnTo>
                    <a:pt x="79" y="198"/>
                  </a:lnTo>
                  <a:lnTo>
                    <a:pt x="91" y="204"/>
                  </a:lnTo>
                  <a:lnTo>
                    <a:pt x="97" y="198"/>
                  </a:lnTo>
                  <a:lnTo>
                    <a:pt x="109" y="204"/>
                  </a:lnTo>
                  <a:lnTo>
                    <a:pt x="139" y="216"/>
                  </a:lnTo>
                  <a:lnTo>
                    <a:pt x="133" y="228"/>
                  </a:lnTo>
                  <a:lnTo>
                    <a:pt x="145" y="234"/>
                  </a:lnTo>
                  <a:lnTo>
                    <a:pt x="151" y="246"/>
                  </a:lnTo>
                  <a:lnTo>
                    <a:pt x="163" y="246"/>
                  </a:lnTo>
                  <a:lnTo>
                    <a:pt x="169" y="258"/>
                  </a:lnTo>
                  <a:lnTo>
                    <a:pt x="175" y="264"/>
                  </a:lnTo>
                  <a:lnTo>
                    <a:pt x="187" y="270"/>
                  </a:lnTo>
                  <a:lnTo>
                    <a:pt x="169" y="276"/>
                  </a:lnTo>
                  <a:lnTo>
                    <a:pt x="193" y="300"/>
                  </a:lnTo>
                  <a:lnTo>
                    <a:pt x="187" y="306"/>
                  </a:lnTo>
                  <a:lnTo>
                    <a:pt x="181" y="312"/>
                  </a:lnTo>
                  <a:lnTo>
                    <a:pt x="193" y="318"/>
                  </a:lnTo>
                  <a:lnTo>
                    <a:pt x="205" y="318"/>
                  </a:lnTo>
                  <a:lnTo>
                    <a:pt x="211" y="312"/>
                  </a:lnTo>
                  <a:lnTo>
                    <a:pt x="205" y="306"/>
                  </a:lnTo>
                  <a:lnTo>
                    <a:pt x="211" y="306"/>
                  </a:lnTo>
                  <a:lnTo>
                    <a:pt x="217" y="312"/>
                  </a:lnTo>
                  <a:lnTo>
                    <a:pt x="211" y="318"/>
                  </a:lnTo>
                  <a:lnTo>
                    <a:pt x="223" y="324"/>
                  </a:lnTo>
                  <a:lnTo>
                    <a:pt x="229" y="318"/>
                  </a:lnTo>
                  <a:lnTo>
                    <a:pt x="235" y="318"/>
                  </a:lnTo>
                  <a:lnTo>
                    <a:pt x="241" y="318"/>
                  </a:lnTo>
                  <a:lnTo>
                    <a:pt x="247" y="312"/>
                  </a:lnTo>
                  <a:lnTo>
                    <a:pt x="241" y="306"/>
                  </a:lnTo>
                  <a:lnTo>
                    <a:pt x="229" y="294"/>
                  </a:lnTo>
                  <a:lnTo>
                    <a:pt x="235" y="288"/>
                  </a:lnTo>
                  <a:lnTo>
                    <a:pt x="247" y="294"/>
                  </a:lnTo>
                  <a:lnTo>
                    <a:pt x="253" y="300"/>
                  </a:lnTo>
                  <a:lnTo>
                    <a:pt x="259" y="294"/>
                  </a:lnTo>
                  <a:lnTo>
                    <a:pt x="259" y="288"/>
                  </a:lnTo>
                  <a:lnTo>
                    <a:pt x="253" y="288"/>
                  </a:lnTo>
                  <a:lnTo>
                    <a:pt x="253" y="282"/>
                  </a:lnTo>
                  <a:lnTo>
                    <a:pt x="271" y="276"/>
                  </a:lnTo>
                  <a:lnTo>
                    <a:pt x="277" y="282"/>
                  </a:lnTo>
                  <a:lnTo>
                    <a:pt x="283" y="282"/>
                  </a:lnTo>
                  <a:lnTo>
                    <a:pt x="295" y="282"/>
                  </a:lnTo>
                  <a:lnTo>
                    <a:pt x="301" y="270"/>
                  </a:lnTo>
                  <a:lnTo>
                    <a:pt x="313" y="270"/>
                  </a:lnTo>
                  <a:lnTo>
                    <a:pt x="313" y="246"/>
                  </a:lnTo>
                  <a:lnTo>
                    <a:pt x="301" y="210"/>
                  </a:lnTo>
                  <a:lnTo>
                    <a:pt x="307" y="198"/>
                  </a:lnTo>
                  <a:lnTo>
                    <a:pt x="295" y="180"/>
                  </a:lnTo>
                  <a:lnTo>
                    <a:pt x="295" y="150"/>
                  </a:lnTo>
                  <a:lnTo>
                    <a:pt x="301" y="138"/>
                  </a:lnTo>
                  <a:lnTo>
                    <a:pt x="289" y="114"/>
                  </a:lnTo>
                  <a:lnTo>
                    <a:pt x="289" y="90"/>
                  </a:lnTo>
                  <a:lnTo>
                    <a:pt x="283" y="78"/>
                  </a:lnTo>
                  <a:lnTo>
                    <a:pt x="283" y="66"/>
                  </a:lnTo>
                  <a:lnTo>
                    <a:pt x="247" y="66"/>
                  </a:lnTo>
                  <a:lnTo>
                    <a:pt x="235" y="60"/>
                  </a:lnTo>
                  <a:lnTo>
                    <a:pt x="229" y="54"/>
                  </a:lnTo>
                  <a:lnTo>
                    <a:pt x="241" y="48"/>
                  </a:lnTo>
                  <a:lnTo>
                    <a:pt x="229" y="42"/>
                  </a:lnTo>
                  <a:lnTo>
                    <a:pt x="223" y="48"/>
                  </a:lnTo>
                  <a:lnTo>
                    <a:pt x="205" y="24"/>
                  </a:lnTo>
                  <a:lnTo>
                    <a:pt x="199" y="18"/>
                  </a:lnTo>
                  <a:lnTo>
                    <a:pt x="193" y="12"/>
                  </a:lnTo>
                  <a:lnTo>
                    <a:pt x="181" y="0"/>
                  </a:lnTo>
                  <a:lnTo>
                    <a:pt x="175" y="12"/>
                  </a:lnTo>
                  <a:lnTo>
                    <a:pt x="169" y="12"/>
                  </a:lnTo>
                  <a:lnTo>
                    <a:pt x="163" y="12"/>
                  </a:lnTo>
                  <a:lnTo>
                    <a:pt x="151" y="0"/>
                  </a:lnTo>
                  <a:lnTo>
                    <a:pt x="145" y="6"/>
                  </a:lnTo>
                  <a:lnTo>
                    <a:pt x="145" y="12"/>
                  </a:lnTo>
                  <a:lnTo>
                    <a:pt x="145" y="30"/>
                  </a:lnTo>
                  <a:lnTo>
                    <a:pt x="133" y="42"/>
                  </a:lnTo>
                  <a:lnTo>
                    <a:pt x="139" y="48"/>
                  </a:lnTo>
                  <a:lnTo>
                    <a:pt x="133" y="60"/>
                  </a:lnTo>
                  <a:lnTo>
                    <a:pt x="133" y="78"/>
                  </a:lnTo>
                  <a:lnTo>
                    <a:pt x="109" y="90"/>
                  </a:lnTo>
                  <a:lnTo>
                    <a:pt x="109" y="84"/>
                  </a:lnTo>
                  <a:lnTo>
                    <a:pt x="103" y="102"/>
                  </a:lnTo>
                  <a:lnTo>
                    <a:pt x="109" y="114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7" name="Freeform 186"/>
            <p:cNvSpPr>
              <a:spLocks/>
            </p:cNvSpPr>
            <p:nvPr/>
          </p:nvSpPr>
          <p:spPr bwMode="auto">
            <a:xfrm>
              <a:off x="1230313" y="4479132"/>
              <a:ext cx="190500" cy="142876"/>
            </a:xfrm>
            <a:custGeom>
              <a:avLst/>
              <a:gdLst>
                <a:gd name="T0" fmla="*/ 6 w 120"/>
                <a:gd name="T1" fmla="*/ 12 h 90"/>
                <a:gd name="T2" fmla="*/ 6 w 120"/>
                <a:gd name="T3" fmla="*/ 18 h 90"/>
                <a:gd name="T4" fmla="*/ 24 w 120"/>
                <a:gd name="T5" fmla="*/ 12 h 90"/>
                <a:gd name="T6" fmla="*/ 30 w 120"/>
                <a:gd name="T7" fmla="*/ 12 h 90"/>
                <a:gd name="T8" fmla="*/ 42 w 120"/>
                <a:gd name="T9" fmla="*/ 6 h 90"/>
                <a:gd name="T10" fmla="*/ 42 w 120"/>
                <a:gd name="T11" fmla="*/ 18 h 90"/>
                <a:gd name="T12" fmla="*/ 54 w 120"/>
                <a:gd name="T13" fmla="*/ 24 h 90"/>
                <a:gd name="T14" fmla="*/ 72 w 120"/>
                <a:gd name="T15" fmla="*/ 12 h 90"/>
                <a:gd name="T16" fmla="*/ 72 w 120"/>
                <a:gd name="T17" fmla="*/ 24 h 90"/>
                <a:gd name="T18" fmla="*/ 72 w 120"/>
                <a:gd name="T19" fmla="*/ 30 h 90"/>
                <a:gd name="T20" fmla="*/ 78 w 120"/>
                <a:gd name="T21" fmla="*/ 30 h 90"/>
                <a:gd name="T22" fmla="*/ 96 w 120"/>
                <a:gd name="T23" fmla="*/ 12 h 90"/>
                <a:gd name="T24" fmla="*/ 90 w 120"/>
                <a:gd name="T25" fmla="*/ 6 h 90"/>
                <a:gd name="T26" fmla="*/ 96 w 120"/>
                <a:gd name="T27" fmla="*/ 0 h 90"/>
                <a:gd name="T28" fmla="*/ 120 w 120"/>
                <a:gd name="T29" fmla="*/ 24 h 90"/>
                <a:gd name="T30" fmla="*/ 114 w 120"/>
                <a:gd name="T31" fmla="*/ 30 h 90"/>
                <a:gd name="T32" fmla="*/ 108 w 120"/>
                <a:gd name="T33" fmla="*/ 36 h 90"/>
                <a:gd name="T34" fmla="*/ 96 w 120"/>
                <a:gd name="T35" fmla="*/ 36 h 90"/>
                <a:gd name="T36" fmla="*/ 96 w 120"/>
                <a:gd name="T37" fmla="*/ 30 h 90"/>
                <a:gd name="T38" fmla="*/ 90 w 120"/>
                <a:gd name="T39" fmla="*/ 24 h 90"/>
                <a:gd name="T40" fmla="*/ 78 w 120"/>
                <a:gd name="T41" fmla="*/ 36 h 90"/>
                <a:gd name="T42" fmla="*/ 84 w 120"/>
                <a:gd name="T43" fmla="*/ 36 h 90"/>
                <a:gd name="T44" fmla="*/ 84 w 120"/>
                <a:gd name="T45" fmla="*/ 42 h 90"/>
                <a:gd name="T46" fmla="*/ 72 w 120"/>
                <a:gd name="T47" fmla="*/ 48 h 90"/>
                <a:gd name="T48" fmla="*/ 72 w 120"/>
                <a:gd name="T49" fmla="*/ 54 h 90"/>
                <a:gd name="T50" fmla="*/ 78 w 120"/>
                <a:gd name="T51" fmla="*/ 54 h 90"/>
                <a:gd name="T52" fmla="*/ 78 w 120"/>
                <a:gd name="T53" fmla="*/ 78 h 90"/>
                <a:gd name="T54" fmla="*/ 60 w 120"/>
                <a:gd name="T55" fmla="*/ 90 h 90"/>
                <a:gd name="T56" fmla="*/ 48 w 120"/>
                <a:gd name="T57" fmla="*/ 78 h 90"/>
                <a:gd name="T58" fmla="*/ 30 w 120"/>
                <a:gd name="T59" fmla="*/ 66 h 90"/>
                <a:gd name="T60" fmla="*/ 12 w 120"/>
                <a:gd name="T61" fmla="*/ 66 h 90"/>
                <a:gd name="T62" fmla="*/ 0 w 120"/>
                <a:gd name="T63" fmla="*/ 54 h 90"/>
                <a:gd name="T64" fmla="*/ 6 w 120"/>
                <a:gd name="T65" fmla="*/ 48 h 90"/>
                <a:gd name="T66" fmla="*/ 6 w 120"/>
                <a:gd name="T67" fmla="*/ 42 h 90"/>
                <a:gd name="T68" fmla="*/ 6 w 120"/>
                <a:gd name="T69" fmla="*/ 24 h 90"/>
                <a:gd name="T70" fmla="*/ 0 w 120"/>
                <a:gd name="T71" fmla="*/ 6 h 90"/>
                <a:gd name="T72" fmla="*/ 6 w 120"/>
                <a:gd name="T73" fmla="*/ 1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0" h="90">
                  <a:moveTo>
                    <a:pt x="6" y="12"/>
                  </a:moveTo>
                  <a:lnTo>
                    <a:pt x="6" y="18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6"/>
                  </a:lnTo>
                  <a:lnTo>
                    <a:pt x="42" y="18"/>
                  </a:lnTo>
                  <a:lnTo>
                    <a:pt x="54" y="24"/>
                  </a:lnTo>
                  <a:lnTo>
                    <a:pt x="72" y="12"/>
                  </a:lnTo>
                  <a:lnTo>
                    <a:pt x="72" y="24"/>
                  </a:lnTo>
                  <a:lnTo>
                    <a:pt x="72" y="30"/>
                  </a:lnTo>
                  <a:lnTo>
                    <a:pt x="78" y="30"/>
                  </a:lnTo>
                  <a:lnTo>
                    <a:pt x="96" y="12"/>
                  </a:lnTo>
                  <a:lnTo>
                    <a:pt x="90" y="6"/>
                  </a:lnTo>
                  <a:lnTo>
                    <a:pt x="96" y="0"/>
                  </a:lnTo>
                  <a:lnTo>
                    <a:pt x="120" y="24"/>
                  </a:lnTo>
                  <a:lnTo>
                    <a:pt x="114" y="30"/>
                  </a:lnTo>
                  <a:lnTo>
                    <a:pt x="108" y="36"/>
                  </a:lnTo>
                  <a:lnTo>
                    <a:pt x="96" y="36"/>
                  </a:lnTo>
                  <a:lnTo>
                    <a:pt x="96" y="30"/>
                  </a:lnTo>
                  <a:lnTo>
                    <a:pt x="90" y="24"/>
                  </a:lnTo>
                  <a:lnTo>
                    <a:pt x="78" y="36"/>
                  </a:lnTo>
                  <a:lnTo>
                    <a:pt x="84" y="36"/>
                  </a:lnTo>
                  <a:lnTo>
                    <a:pt x="84" y="42"/>
                  </a:lnTo>
                  <a:lnTo>
                    <a:pt x="72" y="48"/>
                  </a:lnTo>
                  <a:lnTo>
                    <a:pt x="72" y="54"/>
                  </a:lnTo>
                  <a:lnTo>
                    <a:pt x="78" y="54"/>
                  </a:lnTo>
                  <a:lnTo>
                    <a:pt x="78" y="78"/>
                  </a:lnTo>
                  <a:lnTo>
                    <a:pt x="60" y="90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12" y="66"/>
                  </a:lnTo>
                  <a:lnTo>
                    <a:pt x="0" y="54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6" y="24"/>
                  </a:lnTo>
                  <a:lnTo>
                    <a:pt x="0" y="6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8" name="Freeform 187"/>
            <p:cNvSpPr>
              <a:spLocks/>
            </p:cNvSpPr>
            <p:nvPr/>
          </p:nvSpPr>
          <p:spPr bwMode="auto">
            <a:xfrm>
              <a:off x="9666288" y="5109370"/>
              <a:ext cx="533400" cy="1154113"/>
            </a:xfrm>
            <a:custGeom>
              <a:avLst/>
              <a:gdLst>
                <a:gd name="T0" fmla="*/ 72 w 336"/>
                <a:gd name="T1" fmla="*/ 697 h 727"/>
                <a:gd name="T2" fmla="*/ 90 w 336"/>
                <a:gd name="T3" fmla="*/ 655 h 727"/>
                <a:gd name="T4" fmla="*/ 84 w 336"/>
                <a:gd name="T5" fmla="*/ 631 h 727"/>
                <a:gd name="T6" fmla="*/ 66 w 336"/>
                <a:gd name="T7" fmla="*/ 595 h 727"/>
                <a:gd name="T8" fmla="*/ 18 w 336"/>
                <a:gd name="T9" fmla="*/ 510 h 727"/>
                <a:gd name="T10" fmla="*/ 30 w 336"/>
                <a:gd name="T11" fmla="*/ 468 h 727"/>
                <a:gd name="T12" fmla="*/ 36 w 336"/>
                <a:gd name="T13" fmla="*/ 432 h 727"/>
                <a:gd name="T14" fmla="*/ 114 w 336"/>
                <a:gd name="T15" fmla="*/ 426 h 727"/>
                <a:gd name="T16" fmla="*/ 102 w 336"/>
                <a:gd name="T17" fmla="*/ 354 h 727"/>
                <a:gd name="T18" fmla="*/ 108 w 336"/>
                <a:gd name="T19" fmla="*/ 306 h 727"/>
                <a:gd name="T20" fmla="*/ 96 w 336"/>
                <a:gd name="T21" fmla="*/ 276 h 727"/>
                <a:gd name="T22" fmla="*/ 108 w 336"/>
                <a:gd name="T23" fmla="*/ 234 h 727"/>
                <a:gd name="T24" fmla="*/ 108 w 336"/>
                <a:gd name="T25" fmla="*/ 210 h 727"/>
                <a:gd name="T26" fmla="*/ 144 w 336"/>
                <a:gd name="T27" fmla="*/ 192 h 727"/>
                <a:gd name="T28" fmla="*/ 174 w 336"/>
                <a:gd name="T29" fmla="*/ 198 h 727"/>
                <a:gd name="T30" fmla="*/ 216 w 336"/>
                <a:gd name="T31" fmla="*/ 192 h 727"/>
                <a:gd name="T32" fmla="*/ 234 w 336"/>
                <a:gd name="T33" fmla="*/ 150 h 727"/>
                <a:gd name="T34" fmla="*/ 246 w 336"/>
                <a:gd name="T35" fmla="*/ 126 h 727"/>
                <a:gd name="T36" fmla="*/ 252 w 336"/>
                <a:gd name="T37" fmla="*/ 66 h 727"/>
                <a:gd name="T38" fmla="*/ 222 w 336"/>
                <a:gd name="T39" fmla="*/ 78 h 727"/>
                <a:gd name="T40" fmla="*/ 204 w 336"/>
                <a:gd name="T41" fmla="*/ 60 h 727"/>
                <a:gd name="T42" fmla="*/ 228 w 336"/>
                <a:gd name="T43" fmla="*/ 36 h 727"/>
                <a:gd name="T44" fmla="*/ 246 w 336"/>
                <a:gd name="T45" fmla="*/ 0 h 727"/>
                <a:gd name="T46" fmla="*/ 270 w 336"/>
                <a:gd name="T47" fmla="*/ 24 h 727"/>
                <a:gd name="T48" fmla="*/ 294 w 336"/>
                <a:gd name="T49" fmla="*/ 36 h 727"/>
                <a:gd name="T50" fmla="*/ 294 w 336"/>
                <a:gd name="T51" fmla="*/ 66 h 727"/>
                <a:gd name="T52" fmla="*/ 330 w 336"/>
                <a:gd name="T53" fmla="*/ 54 h 727"/>
                <a:gd name="T54" fmla="*/ 324 w 336"/>
                <a:gd name="T55" fmla="*/ 60 h 727"/>
                <a:gd name="T56" fmla="*/ 330 w 336"/>
                <a:gd name="T57" fmla="*/ 162 h 727"/>
                <a:gd name="T58" fmla="*/ 330 w 336"/>
                <a:gd name="T59" fmla="*/ 234 h 727"/>
                <a:gd name="T60" fmla="*/ 312 w 336"/>
                <a:gd name="T61" fmla="*/ 336 h 727"/>
                <a:gd name="T62" fmla="*/ 312 w 336"/>
                <a:gd name="T63" fmla="*/ 342 h 727"/>
                <a:gd name="T64" fmla="*/ 300 w 336"/>
                <a:gd name="T65" fmla="*/ 390 h 727"/>
                <a:gd name="T66" fmla="*/ 300 w 336"/>
                <a:gd name="T67" fmla="*/ 456 h 727"/>
                <a:gd name="T68" fmla="*/ 300 w 336"/>
                <a:gd name="T69" fmla="*/ 474 h 727"/>
                <a:gd name="T70" fmla="*/ 288 w 336"/>
                <a:gd name="T71" fmla="*/ 510 h 727"/>
                <a:gd name="T72" fmla="*/ 258 w 336"/>
                <a:gd name="T73" fmla="*/ 571 h 727"/>
                <a:gd name="T74" fmla="*/ 216 w 336"/>
                <a:gd name="T75" fmla="*/ 613 h 727"/>
                <a:gd name="T76" fmla="*/ 210 w 336"/>
                <a:gd name="T77" fmla="*/ 607 h 727"/>
                <a:gd name="T78" fmla="*/ 204 w 336"/>
                <a:gd name="T79" fmla="*/ 613 h 727"/>
                <a:gd name="T80" fmla="*/ 174 w 336"/>
                <a:gd name="T81" fmla="*/ 613 h 727"/>
                <a:gd name="T82" fmla="*/ 162 w 336"/>
                <a:gd name="T83" fmla="*/ 625 h 727"/>
                <a:gd name="T84" fmla="*/ 144 w 336"/>
                <a:gd name="T85" fmla="*/ 583 h 727"/>
                <a:gd name="T86" fmla="*/ 126 w 336"/>
                <a:gd name="T87" fmla="*/ 619 h 727"/>
                <a:gd name="T88" fmla="*/ 132 w 336"/>
                <a:gd name="T89" fmla="*/ 589 h 727"/>
                <a:gd name="T90" fmla="*/ 114 w 336"/>
                <a:gd name="T91" fmla="*/ 601 h 727"/>
                <a:gd name="T92" fmla="*/ 108 w 336"/>
                <a:gd name="T93" fmla="*/ 619 h 727"/>
                <a:gd name="T94" fmla="*/ 102 w 336"/>
                <a:gd name="T95" fmla="*/ 679 h 727"/>
                <a:gd name="T96" fmla="*/ 90 w 336"/>
                <a:gd name="T97" fmla="*/ 685 h 727"/>
                <a:gd name="T98" fmla="*/ 84 w 336"/>
                <a:gd name="T99" fmla="*/ 685 h 727"/>
                <a:gd name="T100" fmla="*/ 72 w 336"/>
                <a:gd name="T101" fmla="*/ 685 h 727"/>
                <a:gd name="T102" fmla="*/ 78 w 336"/>
                <a:gd name="T103" fmla="*/ 691 h 727"/>
                <a:gd name="T104" fmla="*/ 90 w 336"/>
                <a:gd name="T105" fmla="*/ 721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36" h="727">
                  <a:moveTo>
                    <a:pt x="84" y="727"/>
                  </a:moveTo>
                  <a:lnTo>
                    <a:pt x="72" y="697"/>
                  </a:lnTo>
                  <a:lnTo>
                    <a:pt x="54" y="685"/>
                  </a:lnTo>
                  <a:lnTo>
                    <a:pt x="90" y="655"/>
                  </a:lnTo>
                  <a:lnTo>
                    <a:pt x="78" y="637"/>
                  </a:lnTo>
                  <a:lnTo>
                    <a:pt x="84" y="631"/>
                  </a:lnTo>
                  <a:lnTo>
                    <a:pt x="78" y="613"/>
                  </a:lnTo>
                  <a:lnTo>
                    <a:pt x="66" y="595"/>
                  </a:lnTo>
                  <a:lnTo>
                    <a:pt x="48" y="553"/>
                  </a:lnTo>
                  <a:lnTo>
                    <a:pt x="18" y="510"/>
                  </a:lnTo>
                  <a:lnTo>
                    <a:pt x="0" y="504"/>
                  </a:lnTo>
                  <a:lnTo>
                    <a:pt x="30" y="468"/>
                  </a:lnTo>
                  <a:lnTo>
                    <a:pt x="30" y="444"/>
                  </a:lnTo>
                  <a:lnTo>
                    <a:pt x="36" y="432"/>
                  </a:lnTo>
                  <a:lnTo>
                    <a:pt x="102" y="438"/>
                  </a:lnTo>
                  <a:lnTo>
                    <a:pt x="114" y="426"/>
                  </a:lnTo>
                  <a:lnTo>
                    <a:pt x="108" y="366"/>
                  </a:lnTo>
                  <a:lnTo>
                    <a:pt x="102" y="354"/>
                  </a:lnTo>
                  <a:lnTo>
                    <a:pt x="102" y="318"/>
                  </a:lnTo>
                  <a:lnTo>
                    <a:pt x="108" y="306"/>
                  </a:lnTo>
                  <a:lnTo>
                    <a:pt x="96" y="288"/>
                  </a:lnTo>
                  <a:lnTo>
                    <a:pt x="96" y="276"/>
                  </a:lnTo>
                  <a:lnTo>
                    <a:pt x="120" y="252"/>
                  </a:lnTo>
                  <a:lnTo>
                    <a:pt x="108" y="234"/>
                  </a:lnTo>
                  <a:lnTo>
                    <a:pt x="114" y="234"/>
                  </a:lnTo>
                  <a:lnTo>
                    <a:pt x="108" y="210"/>
                  </a:lnTo>
                  <a:lnTo>
                    <a:pt x="132" y="198"/>
                  </a:lnTo>
                  <a:lnTo>
                    <a:pt x="144" y="192"/>
                  </a:lnTo>
                  <a:lnTo>
                    <a:pt x="156" y="210"/>
                  </a:lnTo>
                  <a:lnTo>
                    <a:pt x="174" y="198"/>
                  </a:lnTo>
                  <a:lnTo>
                    <a:pt x="192" y="198"/>
                  </a:lnTo>
                  <a:lnTo>
                    <a:pt x="216" y="192"/>
                  </a:lnTo>
                  <a:lnTo>
                    <a:pt x="240" y="156"/>
                  </a:lnTo>
                  <a:lnTo>
                    <a:pt x="234" y="150"/>
                  </a:lnTo>
                  <a:lnTo>
                    <a:pt x="228" y="126"/>
                  </a:lnTo>
                  <a:lnTo>
                    <a:pt x="246" y="126"/>
                  </a:lnTo>
                  <a:lnTo>
                    <a:pt x="270" y="78"/>
                  </a:lnTo>
                  <a:lnTo>
                    <a:pt x="252" y="66"/>
                  </a:lnTo>
                  <a:lnTo>
                    <a:pt x="246" y="78"/>
                  </a:lnTo>
                  <a:lnTo>
                    <a:pt x="222" y="78"/>
                  </a:lnTo>
                  <a:lnTo>
                    <a:pt x="228" y="60"/>
                  </a:lnTo>
                  <a:lnTo>
                    <a:pt x="204" y="60"/>
                  </a:lnTo>
                  <a:lnTo>
                    <a:pt x="210" y="42"/>
                  </a:lnTo>
                  <a:lnTo>
                    <a:pt x="228" y="36"/>
                  </a:lnTo>
                  <a:lnTo>
                    <a:pt x="234" y="0"/>
                  </a:lnTo>
                  <a:lnTo>
                    <a:pt x="246" y="0"/>
                  </a:lnTo>
                  <a:lnTo>
                    <a:pt x="270" y="12"/>
                  </a:lnTo>
                  <a:lnTo>
                    <a:pt x="270" y="24"/>
                  </a:lnTo>
                  <a:lnTo>
                    <a:pt x="288" y="24"/>
                  </a:lnTo>
                  <a:lnTo>
                    <a:pt x="294" y="36"/>
                  </a:lnTo>
                  <a:lnTo>
                    <a:pt x="288" y="54"/>
                  </a:lnTo>
                  <a:lnTo>
                    <a:pt x="294" y="66"/>
                  </a:lnTo>
                  <a:lnTo>
                    <a:pt x="312" y="60"/>
                  </a:lnTo>
                  <a:lnTo>
                    <a:pt x="330" y="54"/>
                  </a:lnTo>
                  <a:lnTo>
                    <a:pt x="330" y="60"/>
                  </a:lnTo>
                  <a:lnTo>
                    <a:pt x="324" y="60"/>
                  </a:lnTo>
                  <a:lnTo>
                    <a:pt x="324" y="96"/>
                  </a:lnTo>
                  <a:lnTo>
                    <a:pt x="330" y="162"/>
                  </a:lnTo>
                  <a:lnTo>
                    <a:pt x="336" y="174"/>
                  </a:lnTo>
                  <a:lnTo>
                    <a:pt x="330" y="234"/>
                  </a:lnTo>
                  <a:lnTo>
                    <a:pt x="312" y="312"/>
                  </a:lnTo>
                  <a:lnTo>
                    <a:pt x="312" y="336"/>
                  </a:lnTo>
                  <a:lnTo>
                    <a:pt x="306" y="348"/>
                  </a:lnTo>
                  <a:lnTo>
                    <a:pt x="312" y="342"/>
                  </a:lnTo>
                  <a:lnTo>
                    <a:pt x="312" y="366"/>
                  </a:lnTo>
                  <a:lnTo>
                    <a:pt x="300" y="390"/>
                  </a:lnTo>
                  <a:lnTo>
                    <a:pt x="300" y="420"/>
                  </a:lnTo>
                  <a:lnTo>
                    <a:pt x="300" y="456"/>
                  </a:lnTo>
                  <a:lnTo>
                    <a:pt x="294" y="456"/>
                  </a:lnTo>
                  <a:lnTo>
                    <a:pt x="300" y="474"/>
                  </a:lnTo>
                  <a:lnTo>
                    <a:pt x="288" y="504"/>
                  </a:lnTo>
                  <a:lnTo>
                    <a:pt x="288" y="510"/>
                  </a:lnTo>
                  <a:lnTo>
                    <a:pt x="264" y="547"/>
                  </a:lnTo>
                  <a:lnTo>
                    <a:pt x="258" y="571"/>
                  </a:lnTo>
                  <a:lnTo>
                    <a:pt x="252" y="571"/>
                  </a:lnTo>
                  <a:lnTo>
                    <a:pt x="216" y="613"/>
                  </a:lnTo>
                  <a:lnTo>
                    <a:pt x="210" y="613"/>
                  </a:lnTo>
                  <a:lnTo>
                    <a:pt x="210" y="607"/>
                  </a:lnTo>
                  <a:lnTo>
                    <a:pt x="204" y="601"/>
                  </a:lnTo>
                  <a:lnTo>
                    <a:pt x="204" y="613"/>
                  </a:lnTo>
                  <a:lnTo>
                    <a:pt x="186" y="607"/>
                  </a:lnTo>
                  <a:lnTo>
                    <a:pt x="174" y="613"/>
                  </a:lnTo>
                  <a:lnTo>
                    <a:pt x="162" y="607"/>
                  </a:lnTo>
                  <a:lnTo>
                    <a:pt x="162" y="625"/>
                  </a:lnTo>
                  <a:lnTo>
                    <a:pt x="150" y="583"/>
                  </a:lnTo>
                  <a:lnTo>
                    <a:pt x="144" y="583"/>
                  </a:lnTo>
                  <a:lnTo>
                    <a:pt x="138" y="619"/>
                  </a:lnTo>
                  <a:lnTo>
                    <a:pt x="126" y="619"/>
                  </a:lnTo>
                  <a:lnTo>
                    <a:pt x="120" y="613"/>
                  </a:lnTo>
                  <a:lnTo>
                    <a:pt x="132" y="589"/>
                  </a:lnTo>
                  <a:lnTo>
                    <a:pt x="120" y="595"/>
                  </a:lnTo>
                  <a:lnTo>
                    <a:pt x="114" y="601"/>
                  </a:lnTo>
                  <a:lnTo>
                    <a:pt x="120" y="613"/>
                  </a:lnTo>
                  <a:lnTo>
                    <a:pt x="108" y="619"/>
                  </a:lnTo>
                  <a:lnTo>
                    <a:pt x="108" y="673"/>
                  </a:lnTo>
                  <a:lnTo>
                    <a:pt x="102" y="679"/>
                  </a:lnTo>
                  <a:lnTo>
                    <a:pt x="102" y="673"/>
                  </a:lnTo>
                  <a:lnTo>
                    <a:pt x="90" y="685"/>
                  </a:lnTo>
                  <a:lnTo>
                    <a:pt x="78" y="685"/>
                  </a:lnTo>
                  <a:lnTo>
                    <a:pt x="84" y="685"/>
                  </a:lnTo>
                  <a:lnTo>
                    <a:pt x="78" y="679"/>
                  </a:lnTo>
                  <a:lnTo>
                    <a:pt x="72" y="685"/>
                  </a:lnTo>
                  <a:lnTo>
                    <a:pt x="72" y="691"/>
                  </a:lnTo>
                  <a:lnTo>
                    <a:pt x="78" y="691"/>
                  </a:lnTo>
                  <a:lnTo>
                    <a:pt x="90" y="697"/>
                  </a:lnTo>
                  <a:lnTo>
                    <a:pt x="90" y="721"/>
                  </a:lnTo>
                  <a:lnTo>
                    <a:pt x="84" y="727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9" name="Freeform 188"/>
            <p:cNvSpPr>
              <a:spLocks/>
            </p:cNvSpPr>
            <p:nvPr/>
          </p:nvSpPr>
          <p:spPr bwMode="auto">
            <a:xfrm>
              <a:off x="1114425" y="4193382"/>
              <a:ext cx="211138" cy="190500"/>
            </a:xfrm>
            <a:custGeom>
              <a:avLst/>
              <a:gdLst>
                <a:gd name="T0" fmla="*/ 61 w 133"/>
                <a:gd name="T1" fmla="*/ 114 h 120"/>
                <a:gd name="T2" fmla="*/ 79 w 133"/>
                <a:gd name="T3" fmla="*/ 102 h 120"/>
                <a:gd name="T4" fmla="*/ 91 w 133"/>
                <a:gd name="T5" fmla="*/ 108 h 120"/>
                <a:gd name="T6" fmla="*/ 97 w 133"/>
                <a:gd name="T7" fmla="*/ 102 h 120"/>
                <a:gd name="T8" fmla="*/ 97 w 133"/>
                <a:gd name="T9" fmla="*/ 96 h 120"/>
                <a:gd name="T10" fmla="*/ 103 w 133"/>
                <a:gd name="T11" fmla="*/ 102 h 120"/>
                <a:gd name="T12" fmla="*/ 109 w 133"/>
                <a:gd name="T13" fmla="*/ 96 h 120"/>
                <a:gd name="T14" fmla="*/ 109 w 133"/>
                <a:gd name="T15" fmla="*/ 90 h 120"/>
                <a:gd name="T16" fmla="*/ 109 w 133"/>
                <a:gd name="T17" fmla="*/ 84 h 120"/>
                <a:gd name="T18" fmla="*/ 103 w 133"/>
                <a:gd name="T19" fmla="*/ 84 h 120"/>
                <a:gd name="T20" fmla="*/ 103 w 133"/>
                <a:gd name="T21" fmla="*/ 72 h 120"/>
                <a:gd name="T22" fmla="*/ 97 w 133"/>
                <a:gd name="T23" fmla="*/ 66 h 120"/>
                <a:gd name="T24" fmla="*/ 109 w 133"/>
                <a:gd name="T25" fmla="*/ 66 h 120"/>
                <a:gd name="T26" fmla="*/ 115 w 133"/>
                <a:gd name="T27" fmla="*/ 66 h 120"/>
                <a:gd name="T28" fmla="*/ 127 w 133"/>
                <a:gd name="T29" fmla="*/ 72 h 120"/>
                <a:gd name="T30" fmla="*/ 133 w 133"/>
                <a:gd name="T31" fmla="*/ 66 h 120"/>
                <a:gd name="T32" fmla="*/ 127 w 133"/>
                <a:gd name="T33" fmla="*/ 60 h 120"/>
                <a:gd name="T34" fmla="*/ 121 w 133"/>
                <a:gd name="T35" fmla="*/ 60 h 120"/>
                <a:gd name="T36" fmla="*/ 121 w 133"/>
                <a:gd name="T37" fmla="*/ 48 h 120"/>
                <a:gd name="T38" fmla="*/ 115 w 133"/>
                <a:gd name="T39" fmla="*/ 42 h 120"/>
                <a:gd name="T40" fmla="*/ 115 w 133"/>
                <a:gd name="T41" fmla="*/ 36 h 120"/>
                <a:gd name="T42" fmla="*/ 115 w 133"/>
                <a:gd name="T43" fmla="*/ 24 h 120"/>
                <a:gd name="T44" fmla="*/ 109 w 133"/>
                <a:gd name="T45" fmla="*/ 18 h 120"/>
                <a:gd name="T46" fmla="*/ 91 w 133"/>
                <a:gd name="T47" fmla="*/ 24 h 120"/>
                <a:gd name="T48" fmla="*/ 85 w 133"/>
                <a:gd name="T49" fmla="*/ 30 h 120"/>
                <a:gd name="T50" fmla="*/ 73 w 133"/>
                <a:gd name="T51" fmla="*/ 24 h 120"/>
                <a:gd name="T52" fmla="*/ 67 w 133"/>
                <a:gd name="T53" fmla="*/ 30 h 120"/>
                <a:gd name="T54" fmla="*/ 55 w 133"/>
                <a:gd name="T55" fmla="*/ 24 h 120"/>
                <a:gd name="T56" fmla="*/ 55 w 133"/>
                <a:gd name="T57" fmla="*/ 18 h 120"/>
                <a:gd name="T58" fmla="*/ 49 w 133"/>
                <a:gd name="T59" fmla="*/ 0 h 120"/>
                <a:gd name="T60" fmla="*/ 43 w 133"/>
                <a:gd name="T61" fmla="*/ 0 h 120"/>
                <a:gd name="T62" fmla="*/ 37 w 133"/>
                <a:gd name="T63" fmla="*/ 6 h 120"/>
                <a:gd name="T64" fmla="*/ 31 w 133"/>
                <a:gd name="T65" fmla="*/ 6 h 120"/>
                <a:gd name="T66" fmla="*/ 25 w 133"/>
                <a:gd name="T67" fmla="*/ 12 h 120"/>
                <a:gd name="T68" fmla="*/ 12 w 133"/>
                <a:gd name="T69" fmla="*/ 12 h 120"/>
                <a:gd name="T70" fmla="*/ 0 w 133"/>
                <a:gd name="T71" fmla="*/ 18 h 120"/>
                <a:gd name="T72" fmla="*/ 6 w 133"/>
                <a:gd name="T73" fmla="*/ 36 h 120"/>
                <a:gd name="T74" fmla="*/ 6 w 133"/>
                <a:gd name="T75" fmla="*/ 42 h 120"/>
                <a:gd name="T76" fmla="*/ 19 w 133"/>
                <a:gd name="T77" fmla="*/ 72 h 120"/>
                <a:gd name="T78" fmla="*/ 25 w 133"/>
                <a:gd name="T79" fmla="*/ 84 h 120"/>
                <a:gd name="T80" fmla="*/ 43 w 133"/>
                <a:gd name="T81" fmla="*/ 108 h 120"/>
                <a:gd name="T82" fmla="*/ 55 w 133"/>
                <a:gd name="T83" fmla="*/ 120 h 120"/>
                <a:gd name="T84" fmla="*/ 61 w 133"/>
                <a:gd name="T85" fmla="*/ 11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3" h="120">
                  <a:moveTo>
                    <a:pt x="61" y="114"/>
                  </a:moveTo>
                  <a:lnTo>
                    <a:pt x="79" y="102"/>
                  </a:lnTo>
                  <a:lnTo>
                    <a:pt x="91" y="108"/>
                  </a:lnTo>
                  <a:lnTo>
                    <a:pt x="97" y="102"/>
                  </a:lnTo>
                  <a:lnTo>
                    <a:pt x="97" y="96"/>
                  </a:lnTo>
                  <a:lnTo>
                    <a:pt x="103" y="102"/>
                  </a:lnTo>
                  <a:lnTo>
                    <a:pt x="109" y="96"/>
                  </a:lnTo>
                  <a:lnTo>
                    <a:pt x="109" y="90"/>
                  </a:lnTo>
                  <a:lnTo>
                    <a:pt x="109" y="84"/>
                  </a:lnTo>
                  <a:lnTo>
                    <a:pt x="103" y="84"/>
                  </a:lnTo>
                  <a:lnTo>
                    <a:pt x="103" y="72"/>
                  </a:lnTo>
                  <a:lnTo>
                    <a:pt x="97" y="66"/>
                  </a:lnTo>
                  <a:lnTo>
                    <a:pt x="109" y="66"/>
                  </a:lnTo>
                  <a:lnTo>
                    <a:pt x="115" y="66"/>
                  </a:lnTo>
                  <a:lnTo>
                    <a:pt x="127" y="72"/>
                  </a:lnTo>
                  <a:lnTo>
                    <a:pt x="133" y="66"/>
                  </a:lnTo>
                  <a:lnTo>
                    <a:pt x="127" y="60"/>
                  </a:lnTo>
                  <a:lnTo>
                    <a:pt x="121" y="60"/>
                  </a:lnTo>
                  <a:lnTo>
                    <a:pt x="121" y="48"/>
                  </a:lnTo>
                  <a:lnTo>
                    <a:pt x="115" y="42"/>
                  </a:lnTo>
                  <a:lnTo>
                    <a:pt x="115" y="36"/>
                  </a:lnTo>
                  <a:lnTo>
                    <a:pt x="115" y="24"/>
                  </a:lnTo>
                  <a:lnTo>
                    <a:pt x="109" y="18"/>
                  </a:lnTo>
                  <a:lnTo>
                    <a:pt x="91" y="24"/>
                  </a:lnTo>
                  <a:lnTo>
                    <a:pt x="85" y="30"/>
                  </a:lnTo>
                  <a:lnTo>
                    <a:pt x="73" y="24"/>
                  </a:lnTo>
                  <a:lnTo>
                    <a:pt x="67" y="30"/>
                  </a:lnTo>
                  <a:lnTo>
                    <a:pt x="55" y="24"/>
                  </a:lnTo>
                  <a:lnTo>
                    <a:pt x="55" y="18"/>
                  </a:lnTo>
                  <a:lnTo>
                    <a:pt x="49" y="0"/>
                  </a:lnTo>
                  <a:lnTo>
                    <a:pt x="43" y="0"/>
                  </a:lnTo>
                  <a:lnTo>
                    <a:pt x="37" y="6"/>
                  </a:lnTo>
                  <a:lnTo>
                    <a:pt x="31" y="6"/>
                  </a:lnTo>
                  <a:lnTo>
                    <a:pt x="25" y="12"/>
                  </a:lnTo>
                  <a:lnTo>
                    <a:pt x="12" y="12"/>
                  </a:lnTo>
                  <a:lnTo>
                    <a:pt x="0" y="18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19" y="72"/>
                  </a:lnTo>
                  <a:lnTo>
                    <a:pt x="25" y="84"/>
                  </a:lnTo>
                  <a:lnTo>
                    <a:pt x="43" y="108"/>
                  </a:lnTo>
                  <a:lnTo>
                    <a:pt x="55" y="120"/>
                  </a:lnTo>
                  <a:lnTo>
                    <a:pt x="61" y="114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0" name="Freeform 189"/>
            <p:cNvSpPr>
              <a:spLocks/>
            </p:cNvSpPr>
            <p:nvPr/>
          </p:nvSpPr>
          <p:spPr bwMode="auto">
            <a:xfrm>
              <a:off x="4756152" y="5033170"/>
              <a:ext cx="887413" cy="857250"/>
            </a:xfrm>
            <a:custGeom>
              <a:avLst/>
              <a:gdLst>
                <a:gd name="T0" fmla="*/ 264 w 559"/>
                <a:gd name="T1" fmla="*/ 408 h 540"/>
                <a:gd name="T2" fmla="*/ 301 w 559"/>
                <a:gd name="T3" fmla="*/ 456 h 540"/>
                <a:gd name="T4" fmla="*/ 391 w 559"/>
                <a:gd name="T5" fmla="*/ 480 h 540"/>
                <a:gd name="T6" fmla="*/ 391 w 559"/>
                <a:gd name="T7" fmla="*/ 504 h 540"/>
                <a:gd name="T8" fmla="*/ 421 w 559"/>
                <a:gd name="T9" fmla="*/ 540 h 540"/>
                <a:gd name="T10" fmla="*/ 475 w 559"/>
                <a:gd name="T11" fmla="*/ 522 h 540"/>
                <a:gd name="T12" fmla="*/ 487 w 559"/>
                <a:gd name="T13" fmla="*/ 528 h 540"/>
                <a:gd name="T14" fmla="*/ 511 w 559"/>
                <a:gd name="T15" fmla="*/ 522 h 540"/>
                <a:gd name="T16" fmla="*/ 535 w 559"/>
                <a:gd name="T17" fmla="*/ 498 h 540"/>
                <a:gd name="T18" fmla="*/ 529 w 559"/>
                <a:gd name="T19" fmla="*/ 474 h 540"/>
                <a:gd name="T20" fmla="*/ 541 w 559"/>
                <a:gd name="T21" fmla="*/ 444 h 540"/>
                <a:gd name="T22" fmla="*/ 517 w 559"/>
                <a:gd name="T23" fmla="*/ 372 h 540"/>
                <a:gd name="T24" fmla="*/ 505 w 559"/>
                <a:gd name="T25" fmla="*/ 348 h 540"/>
                <a:gd name="T26" fmla="*/ 487 w 559"/>
                <a:gd name="T27" fmla="*/ 354 h 540"/>
                <a:gd name="T28" fmla="*/ 469 w 559"/>
                <a:gd name="T29" fmla="*/ 342 h 540"/>
                <a:gd name="T30" fmla="*/ 475 w 559"/>
                <a:gd name="T31" fmla="*/ 306 h 540"/>
                <a:gd name="T32" fmla="*/ 499 w 559"/>
                <a:gd name="T33" fmla="*/ 294 h 540"/>
                <a:gd name="T34" fmla="*/ 505 w 559"/>
                <a:gd name="T35" fmla="*/ 258 h 540"/>
                <a:gd name="T36" fmla="*/ 475 w 559"/>
                <a:gd name="T37" fmla="*/ 258 h 540"/>
                <a:gd name="T38" fmla="*/ 445 w 559"/>
                <a:gd name="T39" fmla="*/ 240 h 540"/>
                <a:gd name="T40" fmla="*/ 433 w 559"/>
                <a:gd name="T41" fmla="*/ 210 h 540"/>
                <a:gd name="T42" fmla="*/ 427 w 559"/>
                <a:gd name="T43" fmla="*/ 180 h 540"/>
                <a:gd name="T44" fmla="*/ 451 w 559"/>
                <a:gd name="T45" fmla="*/ 162 h 540"/>
                <a:gd name="T46" fmla="*/ 427 w 559"/>
                <a:gd name="T47" fmla="*/ 150 h 540"/>
                <a:gd name="T48" fmla="*/ 409 w 559"/>
                <a:gd name="T49" fmla="*/ 90 h 540"/>
                <a:gd name="T50" fmla="*/ 385 w 559"/>
                <a:gd name="T51" fmla="*/ 72 h 540"/>
                <a:gd name="T52" fmla="*/ 337 w 559"/>
                <a:gd name="T53" fmla="*/ 60 h 540"/>
                <a:gd name="T54" fmla="*/ 283 w 559"/>
                <a:gd name="T55" fmla="*/ 72 h 540"/>
                <a:gd name="T56" fmla="*/ 240 w 559"/>
                <a:gd name="T57" fmla="*/ 90 h 540"/>
                <a:gd name="T58" fmla="*/ 198 w 559"/>
                <a:gd name="T59" fmla="*/ 72 h 540"/>
                <a:gd name="T60" fmla="*/ 174 w 559"/>
                <a:gd name="T61" fmla="*/ 24 h 540"/>
                <a:gd name="T62" fmla="*/ 138 w 559"/>
                <a:gd name="T63" fmla="*/ 18 h 540"/>
                <a:gd name="T64" fmla="*/ 108 w 559"/>
                <a:gd name="T65" fmla="*/ 30 h 540"/>
                <a:gd name="T66" fmla="*/ 36 w 559"/>
                <a:gd name="T67" fmla="*/ 30 h 540"/>
                <a:gd name="T68" fmla="*/ 12 w 559"/>
                <a:gd name="T69" fmla="*/ 24 h 540"/>
                <a:gd name="T70" fmla="*/ 0 w 559"/>
                <a:gd name="T71" fmla="*/ 42 h 540"/>
                <a:gd name="T72" fmla="*/ 12 w 559"/>
                <a:gd name="T73" fmla="*/ 102 h 540"/>
                <a:gd name="T74" fmla="*/ 24 w 559"/>
                <a:gd name="T75" fmla="*/ 162 h 540"/>
                <a:gd name="T76" fmla="*/ 30 w 559"/>
                <a:gd name="T77" fmla="*/ 198 h 540"/>
                <a:gd name="T78" fmla="*/ 36 w 559"/>
                <a:gd name="T79" fmla="*/ 240 h 540"/>
                <a:gd name="T80" fmla="*/ 48 w 559"/>
                <a:gd name="T81" fmla="*/ 300 h 540"/>
                <a:gd name="T82" fmla="*/ 72 w 559"/>
                <a:gd name="T83" fmla="*/ 288 h 540"/>
                <a:gd name="T84" fmla="*/ 90 w 559"/>
                <a:gd name="T85" fmla="*/ 270 h 540"/>
                <a:gd name="T86" fmla="*/ 108 w 559"/>
                <a:gd name="T87" fmla="*/ 288 h 540"/>
                <a:gd name="T88" fmla="*/ 114 w 559"/>
                <a:gd name="T89" fmla="*/ 306 h 540"/>
                <a:gd name="T90" fmla="*/ 132 w 559"/>
                <a:gd name="T91" fmla="*/ 330 h 540"/>
                <a:gd name="T92" fmla="*/ 150 w 559"/>
                <a:gd name="T93" fmla="*/ 336 h 540"/>
                <a:gd name="T94" fmla="*/ 180 w 559"/>
                <a:gd name="T95" fmla="*/ 342 h 540"/>
                <a:gd name="T96" fmla="*/ 204 w 559"/>
                <a:gd name="T97" fmla="*/ 336 h 540"/>
                <a:gd name="T98" fmla="*/ 222 w 559"/>
                <a:gd name="T99" fmla="*/ 330 h 540"/>
                <a:gd name="T100" fmla="*/ 252 w 559"/>
                <a:gd name="T101" fmla="*/ 354 h 540"/>
                <a:gd name="T102" fmla="*/ 264 w 559"/>
                <a:gd name="T103" fmla="*/ 378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59" h="540">
                  <a:moveTo>
                    <a:pt x="264" y="378"/>
                  </a:moveTo>
                  <a:lnTo>
                    <a:pt x="264" y="390"/>
                  </a:lnTo>
                  <a:lnTo>
                    <a:pt x="264" y="408"/>
                  </a:lnTo>
                  <a:lnTo>
                    <a:pt x="283" y="420"/>
                  </a:lnTo>
                  <a:lnTo>
                    <a:pt x="301" y="432"/>
                  </a:lnTo>
                  <a:lnTo>
                    <a:pt x="301" y="456"/>
                  </a:lnTo>
                  <a:lnTo>
                    <a:pt x="307" y="480"/>
                  </a:lnTo>
                  <a:lnTo>
                    <a:pt x="361" y="498"/>
                  </a:lnTo>
                  <a:lnTo>
                    <a:pt x="391" y="480"/>
                  </a:lnTo>
                  <a:lnTo>
                    <a:pt x="397" y="492"/>
                  </a:lnTo>
                  <a:lnTo>
                    <a:pt x="385" y="498"/>
                  </a:lnTo>
                  <a:lnTo>
                    <a:pt x="391" y="504"/>
                  </a:lnTo>
                  <a:lnTo>
                    <a:pt x="397" y="528"/>
                  </a:lnTo>
                  <a:lnTo>
                    <a:pt x="415" y="534"/>
                  </a:lnTo>
                  <a:lnTo>
                    <a:pt x="421" y="540"/>
                  </a:lnTo>
                  <a:lnTo>
                    <a:pt x="433" y="540"/>
                  </a:lnTo>
                  <a:lnTo>
                    <a:pt x="451" y="522"/>
                  </a:lnTo>
                  <a:lnTo>
                    <a:pt x="475" y="522"/>
                  </a:lnTo>
                  <a:lnTo>
                    <a:pt x="475" y="534"/>
                  </a:lnTo>
                  <a:lnTo>
                    <a:pt x="487" y="534"/>
                  </a:lnTo>
                  <a:lnTo>
                    <a:pt x="487" y="528"/>
                  </a:lnTo>
                  <a:lnTo>
                    <a:pt x="493" y="528"/>
                  </a:lnTo>
                  <a:lnTo>
                    <a:pt x="505" y="528"/>
                  </a:lnTo>
                  <a:lnTo>
                    <a:pt x="511" y="522"/>
                  </a:lnTo>
                  <a:lnTo>
                    <a:pt x="517" y="522"/>
                  </a:lnTo>
                  <a:lnTo>
                    <a:pt x="535" y="516"/>
                  </a:lnTo>
                  <a:lnTo>
                    <a:pt x="535" y="498"/>
                  </a:lnTo>
                  <a:lnTo>
                    <a:pt x="541" y="498"/>
                  </a:lnTo>
                  <a:lnTo>
                    <a:pt x="535" y="468"/>
                  </a:lnTo>
                  <a:lnTo>
                    <a:pt x="529" y="474"/>
                  </a:lnTo>
                  <a:lnTo>
                    <a:pt x="529" y="468"/>
                  </a:lnTo>
                  <a:lnTo>
                    <a:pt x="535" y="462"/>
                  </a:lnTo>
                  <a:lnTo>
                    <a:pt x="541" y="444"/>
                  </a:lnTo>
                  <a:lnTo>
                    <a:pt x="547" y="456"/>
                  </a:lnTo>
                  <a:lnTo>
                    <a:pt x="559" y="450"/>
                  </a:lnTo>
                  <a:lnTo>
                    <a:pt x="517" y="372"/>
                  </a:lnTo>
                  <a:lnTo>
                    <a:pt x="517" y="360"/>
                  </a:lnTo>
                  <a:lnTo>
                    <a:pt x="511" y="348"/>
                  </a:lnTo>
                  <a:lnTo>
                    <a:pt x="505" y="348"/>
                  </a:lnTo>
                  <a:lnTo>
                    <a:pt x="511" y="354"/>
                  </a:lnTo>
                  <a:lnTo>
                    <a:pt x="493" y="366"/>
                  </a:lnTo>
                  <a:lnTo>
                    <a:pt x="487" y="354"/>
                  </a:lnTo>
                  <a:lnTo>
                    <a:pt x="481" y="354"/>
                  </a:lnTo>
                  <a:lnTo>
                    <a:pt x="481" y="348"/>
                  </a:lnTo>
                  <a:lnTo>
                    <a:pt x="469" y="342"/>
                  </a:lnTo>
                  <a:lnTo>
                    <a:pt x="481" y="324"/>
                  </a:lnTo>
                  <a:lnTo>
                    <a:pt x="469" y="318"/>
                  </a:lnTo>
                  <a:lnTo>
                    <a:pt x="475" y="306"/>
                  </a:lnTo>
                  <a:lnTo>
                    <a:pt x="487" y="294"/>
                  </a:lnTo>
                  <a:lnTo>
                    <a:pt x="493" y="294"/>
                  </a:lnTo>
                  <a:lnTo>
                    <a:pt x="499" y="294"/>
                  </a:lnTo>
                  <a:lnTo>
                    <a:pt x="505" y="282"/>
                  </a:lnTo>
                  <a:lnTo>
                    <a:pt x="511" y="270"/>
                  </a:lnTo>
                  <a:lnTo>
                    <a:pt x="505" y="258"/>
                  </a:lnTo>
                  <a:lnTo>
                    <a:pt x="493" y="270"/>
                  </a:lnTo>
                  <a:lnTo>
                    <a:pt x="481" y="252"/>
                  </a:lnTo>
                  <a:lnTo>
                    <a:pt x="475" y="258"/>
                  </a:lnTo>
                  <a:lnTo>
                    <a:pt x="451" y="252"/>
                  </a:lnTo>
                  <a:lnTo>
                    <a:pt x="451" y="240"/>
                  </a:lnTo>
                  <a:lnTo>
                    <a:pt x="445" y="240"/>
                  </a:lnTo>
                  <a:lnTo>
                    <a:pt x="445" y="228"/>
                  </a:lnTo>
                  <a:lnTo>
                    <a:pt x="433" y="216"/>
                  </a:lnTo>
                  <a:lnTo>
                    <a:pt x="433" y="210"/>
                  </a:lnTo>
                  <a:lnTo>
                    <a:pt x="439" y="204"/>
                  </a:lnTo>
                  <a:lnTo>
                    <a:pt x="439" y="192"/>
                  </a:lnTo>
                  <a:lnTo>
                    <a:pt x="427" y="180"/>
                  </a:lnTo>
                  <a:lnTo>
                    <a:pt x="421" y="162"/>
                  </a:lnTo>
                  <a:lnTo>
                    <a:pt x="439" y="168"/>
                  </a:lnTo>
                  <a:lnTo>
                    <a:pt x="451" y="162"/>
                  </a:lnTo>
                  <a:lnTo>
                    <a:pt x="451" y="150"/>
                  </a:lnTo>
                  <a:lnTo>
                    <a:pt x="445" y="150"/>
                  </a:lnTo>
                  <a:lnTo>
                    <a:pt x="427" y="150"/>
                  </a:lnTo>
                  <a:lnTo>
                    <a:pt x="421" y="114"/>
                  </a:lnTo>
                  <a:lnTo>
                    <a:pt x="409" y="96"/>
                  </a:lnTo>
                  <a:lnTo>
                    <a:pt x="409" y="90"/>
                  </a:lnTo>
                  <a:lnTo>
                    <a:pt x="403" y="84"/>
                  </a:lnTo>
                  <a:lnTo>
                    <a:pt x="397" y="72"/>
                  </a:lnTo>
                  <a:lnTo>
                    <a:pt x="385" y="72"/>
                  </a:lnTo>
                  <a:lnTo>
                    <a:pt x="379" y="48"/>
                  </a:lnTo>
                  <a:lnTo>
                    <a:pt x="337" y="72"/>
                  </a:lnTo>
                  <a:lnTo>
                    <a:pt x="337" y="60"/>
                  </a:lnTo>
                  <a:lnTo>
                    <a:pt x="313" y="66"/>
                  </a:lnTo>
                  <a:lnTo>
                    <a:pt x="313" y="60"/>
                  </a:lnTo>
                  <a:lnTo>
                    <a:pt x="283" y="72"/>
                  </a:lnTo>
                  <a:lnTo>
                    <a:pt x="283" y="60"/>
                  </a:lnTo>
                  <a:lnTo>
                    <a:pt x="276" y="60"/>
                  </a:lnTo>
                  <a:lnTo>
                    <a:pt x="240" y="90"/>
                  </a:lnTo>
                  <a:lnTo>
                    <a:pt x="222" y="102"/>
                  </a:lnTo>
                  <a:lnTo>
                    <a:pt x="216" y="84"/>
                  </a:lnTo>
                  <a:lnTo>
                    <a:pt x="198" y="72"/>
                  </a:lnTo>
                  <a:lnTo>
                    <a:pt x="198" y="60"/>
                  </a:lnTo>
                  <a:lnTo>
                    <a:pt x="204" y="54"/>
                  </a:lnTo>
                  <a:lnTo>
                    <a:pt x="174" y="24"/>
                  </a:lnTo>
                  <a:lnTo>
                    <a:pt x="168" y="0"/>
                  </a:lnTo>
                  <a:lnTo>
                    <a:pt x="162" y="12"/>
                  </a:lnTo>
                  <a:lnTo>
                    <a:pt x="138" y="18"/>
                  </a:lnTo>
                  <a:lnTo>
                    <a:pt x="126" y="18"/>
                  </a:lnTo>
                  <a:lnTo>
                    <a:pt x="126" y="12"/>
                  </a:lnTo>
                  <a:lnTo>
                    <a:pt x="108" y="30"/>
                  </a:lnTo>
                  <a:lnTo>
                    <a:pt x="84" y="42"/>
                  </a:lnTo>
                  <a:lnTo>
                    <a:pt x="72" y="36"/>
                  </a:lnTo>
                  <a:lnTo>
                    <a:pt x="36" y="30"/>
                  </a:lnTo>
                  <a:lnTo>
                    <a:pt x="30" y="42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12" y="90"/>
                  </a:lnTo>
                  <a:lnTo>
                    <a:pt x="12" y="102"/>
                  </a:lnTo>
                  <a:lnTo>
                    <a:pt x="18" y="126"/>
                  </a:lnTo>
                  <a:lnTo>
                    <a:pt x="18" y="132"/>
                  </a:lnTo>
                  <a:lnTo>
                    <a:pt x="24" y="162"/>
                  </a:lnTo>
                  <a:lnTo>
                    <a:pt x="24" y="180"/>
                  </a:lnTo>
                  <a:lnTo>
                    <a:pt x="24" y="192"/>
                  </a:lnTo>
                  <a:lnTo>
                    <a:pt x="30" y="198"/>
                  </a:lnTo>
                  <a:lnTo>
                    <a:pt x="30" y="210"/>
                  </a:lnTo>
                  <a:lnTo>
                    <a:pt x="30" y="228"/>
                  </a:lnTo>
                  <a:lnTo>
                    <a:pt x="36" y="240"/>
                  </a:lnTo>
                  <a:lnTo>
                    <a:pt x="36" y="258"/>
                  </a:lnTo>
                  <a:lnTo>
                    <a:pt x="42" y="300"/>
                  </a:lnTo>
                  <a:lnTo>
                    <a:pt x="48" y="300"/>
                  </a:lnTo>
                  <a:lnTo>
                    <a:pt x="54" y="294"/>
                  </a:lnTo>
                  <a:lnTo>
                    <a:pt x="66" y="294"/>
                  </a:lnTo>
                  <a:lnTo>
                    <a:pt x="72" y="288"/>
                  </a:lnTo>
                  <a:lnTo>
                    <a:pt x="78" y="282"/>
                  </a:lnTo>
                  <a:lnTo>
                    <a:pt x="78" y="270"/>
                  </a:lnTo>
                  <a:lnTo>
                    <a:pt x="90" y="270"/>
                  </a:lnTo>
                  <a:lnTo>
                    <a:pt x="96" y="270"/>
                  </a:lnTo>
                  <a:lnTo>
                    <a:pt x="108" y="276"/>
                  </a:lnTo>
                  <a:lnTo>
                    <a:pt x="108" y="288"/>
                  </a:lnTo>
                  <a:lnTo>
                    <a:pt x="108" y="294"/>
                  </a:lnTo>
                  <a:lnTo>
                    <a:pt x="108" y="306"/>
                  </a:lnTo>
                  <a:lnTo>
                    <a:pt x="114" y="306"/>
                  </a:lnTo>
                  <a:lnTo>
                    <a:pt x="120" y="312"/>
                  </a:lnTo>
                  <a:lnTo>
                    <a:pt x="120" y="324"/>
                  </a:lnTo>
                  <a:lnTo>
                    <a:pt x="132" y="330"/>
                  </a:lnTo>
                  <a:lnTo>
                    <a:pt x="138" y="330"/>
                  </a:lnTo>
                  <a:lnTo>
                    <a:pt x="144" y="330"/>
                  </a:lnTo>
                  <a:lnTo>
                    <a:pt x="150" y="336"/>
                  </a:lnTo>
                  <a:lnTo>
                    <a:pt x="162" y="336"/>
                  </a:lnTo>
                  <a:lnTo>
                    <a:pt x="168" y="336"/>
                  </a:lnTo>
                  <a:lnTo>
                    <a:pt x="180" y="342"/>
                  </a:lnTo>
                  <a:lnTo>
                    <a:pt x="186" y="342"/>
                  </a:lnTo>
                  <a:lnTo>
                    <a:pt x="192" y="336"/>
                  </a:lnTo>
                  <a:lnTo>
                    <a:pt x="204" y="336"/>
                  </a:lnTo>
                  <a:lnTo>
                    <a:pt x="210" y="336"/>
                  </a:lnTo>
                  <a:lnTo>
                    <a:pt x="216" y="330"/>
                  </a:lnTo>
                  <a:lnTo>
                    <a:pt x="222" y="330"/>
                  </a:lnTo>
                  <a:lnTo>
                    <a:pt x="234" y="336"/>
                  </a:lnTo>
                  <a:lnTo>
                    <a:pt x="246" y="342"/>
                  </a:lnTo>
                  <a:lnTo>
                    <a:pt x="252" y="354"/>
                  </a:lnTo>
                  <a:lnTo>
                    <a:pt x="258" y="360"/>
                  </a:lnTo>
                  <a:lnTo>
                    <a:pt x="258" y="372"/>
                  </a:lnTo>
                  <a:lnTo>
                    <a:pt x="264" y="378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1" name="Freeform 190"/>
            <p:cNvSpPr>
              <a:spLocks/>
            </p:cNvSpPr>
            <p:nvPr/>
          </p:nvSpPr>
          <p:spPr bwMode="auto">
            <a:xfrm>
              <a:off x="5500690" y="1913733"/>
              <a:ext cx="1685925" cy="3700463"/>
            </a:xfrm>
            <a:custGeom>
              <a:avLst/>
              <a:gdLst>
                <a:gd name="T0" fmla="*/ 912 w 1062"/>
                <a:gd name="T1" fmla="*/ 973 h 2331"/>
                <a:gd name="T2" fmla="*/ 942 w 1062"/>
                <a:gd name="T3" fmla="*/ 1111 h 2331"/>
                <a:gd name="T4" fmla="*/ 948 w 1062"/>
                <a:gd name="T5" fmla="*/ 1189 h 2331"/>
                <a:gd name="T6" fmla="*/ 954 w 1062"/>
                <a:gd name="T7" fmla="*/ 1280 h 2331"/>
                <a:gd name="T8" fmla="*/ 960 w 1062"/>
                <a:gd name="T9" fmla="*/ 1418 h 2331"/>
                <a:gd name="T10" fmla="*/ 888 w 1062"/>
                <a:gd name="T11" fmla="*/ 1544 h 2331"/>
                <a:gd name="T12" fmla="*/ 912 w 1062"/>
                <a:gd name="T13" fmla="*/ 1706 h 2331"/>
                <a:gd name="T14" fmla="*/ 846 w 1062"/>
                <a:gd name="T15" fmla="*/ 1676 h 2331"/>
                <a:gd name="T16" fmla="*/ 750 w 1062"/>
                <a:gd name="T17" fmla="*/ 1772 h 2331"/>
                <a:gd name="T18" fmla="*/ 690 w 1062"/>
                <a:gd name="T19" fmla="*/ 1784 h 2331"/>
                <a:gd name="T20" fmla="*/ 582 w 1062"/>
                <a:gd name="T21" fmla="*/ 1923 h 2331"/>
                <a:gd name="T22" fmla="*/ 522 w 1062"/>
                <a:gd name="T23" fmla="*/ 2067 h 2331"/>
                <a:gd name="T24" fmla="*/ 462 w 1062"/>
                <a:gd name="T25" fmla="*/ 2175 h 2331"/>
                <a:gd name="T26" fmla="*/ 324 w 1062"/>
                <a:gd name="T27" fmla="*/ 2265 h 2331"/>
                <a:gd name="T28" fmla="*/ 120 w 1062"/>
                <a:gd name="T29" fmla="*/ 2283 h 2331"/>
                <a:gd name="T30" fmla="*/ 18 w 1062"/>
                <a:gd name="T31" fmla="*/ 2319 h 2331"/>
                <a:gd name="T32" fmla="*/ 54 w 1062"/>
                <a:gd name="T33" fmla="*/ 2247 h 2331"/>
                <a:gd name="T34" fmla="*/ 84 w 1062"/>
                <a:gd name="T35" fmla="*/ 2121 h 2331"/>
                <a:gd name="T36" fmla="*/ 84 w 1062"/>
                <a:gd name="T37" fmla="*/ 2067 h 2331"/>
                <a:gd name="T38" fmla="*/ 108 w 1062"/>
                <a:gd name="T39" fmla="*/ 1953 h 2331"/>
                <a:gd name="T40" fmla="*/ 162 w 1062"/>
                <a:gd name="T41" fmla="*/ 1772 h 2331"/>
                <a:gd name="T42" fmla="*/ 114 w 1062"/>
                <a:gd name="T43" fmla="*/ 1574 h 2331"/>
                <a:gd name="T44" fmla="*/ 84 w 1062"/>
                <a:gd name="T45" fmla="*/ 1406 h 2331"/>
                <a:gd name="T46" fmla="*/ 102 w 1062"/>
                <a:gd name="T47" fmla="*/ 1243 h 2331"/>
                <a:gd name="T48" fmla="*/ 114 w 1062"/>
                <a:gd name="T49" fmla="*/ 1087 h 2331"/>
                <a:gd name="T50" fmla="*/ 78 w 1062"/>
                <a:gd name="T51" fmla="*/ 979 h 2331"/>
                <a:gd name="T52" fmla="*/ 84 w 1062"/>
                <a:gd name="T53" fmla="*/ 841 h 2331"/>
                <a:gd name="T54" fmla="*/ 114 w 1062"/>
                <a:gd name="T55" fmla="*/ 763 h 2331"/>
                <a:gd name="T56" fmla="*/ 96 w 1062"/>
                <a:gd name="T57" fmla="*/ 685 h 2331"/>
                <a:gd name="T58" fmla="*/ 108 w 1062"/>
                <a:gd name="T59" fmla="*/ 546 h 2331"/>
                <a:gd name="T60" fmla="*/ 90 w 1062"/>
                <a:gd name="T61" fmla="*/ 402 h 2331"/>
                <a:gd name="T62" fmla="*/ 186 w 1062"/>
                <a:gd name="T63" fmla="*/ 510 h 2331"/>
                <a:gd name="T64" fmla="*/ 186 w 1062"/>
                <a:gd name="T65" fmla="*/ 679 h 2331"/>
                <a:gd name="T66" fmla="*/ 210 w 1062"/>
                <a:gd name="T67" fmla="*/ 468 h 2331"/>
                <a:gd name="T68" fmla="*/ 174 w 1062"/>
                <a:gd name="T69" fmla="*/ 336 h 2331"/>
                <a:gd name="T70" fmla="*/ 348 w 1062"/>
                <a:gd name="T71" fmla="*/ 312 h 2331"/>
                <a:gd name="T72" fmla="*/ 348 w 1062"/>
                <a:gd name="T73" fmla="*/ 276 h 2331"/>
                <a:gd name="T74" fmla="*/ 366 w 1062"/>
                <a:gd name="T75" fmla="*/ 258 h 2331"/>
                <a:gd name="T76" fmla="*/ 360 w 1062"/>
                <a:gd name="T77" fmla="*/ 246 h 2331"/>
                <a:gd name="T78" fmla="*/ 384 w 1062"/>
                <a:gd name="T79" fmla="*/ 204 h 2331"/>
                <a:gd name="T80" fmla="*/ 456 w 1062"/>
                <a:gd name="T81" fmla="*/ 174 h 2331"/>
                <a:gd name="T82" fmla="*/ 534 w 1062"/>
                <a:gd name="T83" fmla="*/ 150 h 2331"/>
                <a:gd name="T84" fmla="*/ 540 w 1062"/>
                <a:gd name="T85" fmla="*/ 144 h 2331"/>
                <a:gd name="T86" fmla="*/ 600 w 1062"/>
                <a:gd name="T87" fmla="*/ 168 h 2331"/>
                <a:gd name="T88" fmla="*/ 636 w 1062"/>
                <a:gd name="T89" fmla="*/ 150 h 2331"/>
                <a:gd name="T90" fmla="*/ 666 w 1062"/>
                <a:gd name="T91" fmla="*/ 126 h 2331"/>
                <a:gd name="T92" fmla="*/ 738 w 1062"/>
                <a:gd name="T93" fmla="*/ 36 h 2331"/>
                <a:gd name="T94" fmla="*/ 810 w 1062"/>
                <a:gd name="T95" fmla="*/ 36 h 2331"/>
                <a:gd name="T96" fmla="*/ 852 w 1062"/>
                <a:gd name="T97" fmla="*/ 66 h 2331"/>
                <a:gd name="T98" fmla="*/ 906 w 1062"/>
                <a:gd name="T99" fmla="*/ 78 h 2331"/>
                <a:gd name="T100" fmla="*/ 978 w 1062"/>
                <a:gd name="T101" fmla="*/ 102 h 2331"/>
                <a:gd name="T102" fmla="*/ 1008 w 1062"/>
                <a:gd name="T103" fmla="*/ 144 h 2331"/>
                <a:gd name="T104" fmla="*/ 1008 w 1062"/>
                <a:gd name="T105" fmla="*/ 174 h 2331"/>
                <a:gd name="T106" fmla="*/ 936 w 1062"/>
                <a:gd name="T107" fmla="*/ 300 h 2331"/>
                <a:gd name="T108" fmla="*/ 834 w 1062"/>
                <a:gd name="T109" fmla="*/ 444 h 2331"/>
                <a:gd name="T110" fmla="*/ 930 w 1062"/>
                <a:gd name="T111" fmla="*/ 366 h 2331"/>
                <a:gd name="T112" fmla="*/ 948 w 1062"/>
                <a:gd name="T113" fmla="*/ 324 h 2331"/>
                <a:gd name="T114" fmla="*/ 972 w 1062"/>
                <a:gd name="T115" fmla="*/ 366 h 2331"/>
                <a:gd name="T116" fmla="*/ 1026 w 1062"/>
                <a:gd name="T117" fmla="*/ 480 h 2331"/>
                <a:gd name="T118" fmla="*/ 1002 w 1062"/>
                <a:gd name="T119" fmla="*/ 643 h 2331"/>
                <a:gd name="T120" fmla="*/ 948 w 1062"/>
                <a:gd name="T121" fmla="*/ 715 h 2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62" h="2331">
                  <a:moveTo>
                    <a:pt x="888" y="751"/>
                  </a:moveTo>
                  <a:lnTo>
                    <a:pt x="918" y="781"/>
                  </a:lnTo>
                  <a:lnTo>
                    <a:pt x="924" y="793"/>
                  </a:lnTo>
                  <a:lnTo>
                    <a:pt x="924" y="835"/>
                  </a:lnTo>
                  <a:lnTo>
                    <a:pt x="924" y="871"/>
                  </a:lnTo>
                  <a:lnTo>
                    <a:pt x="930" y="937"/>
                  </a:lnTo>
                  <a:lnTo>
                    <a:pt x="906" y="943"/>
                  </a:lnTo>
                  <a:lnTo>
                    <a:pt x="906" y="955"/>
                  </a:lnTo>
                  <a:lnTo>
                    <a:pt x="888" y="967"/>
                  </a:lnTo>
                  <a:lnTo>
                    <a:pt x="912" y="973"/>
                  </a:lnTo>
                  <a:lnTo>
                    <a:pt x="912" y="985"/>
                  </a:lnTo>
                  <a:lnTo>
                    <a:pt x="918" y="979"/>
                  </a:lnTo>
                  <a:lnTo>
                    <a:pt x="924" y="997"/>
                  </a:lnTo>
                  <a:lnTo>
                    <a:pt x="912" y="1003"/>
                  </a:lnTo>
                  <a:lnTo>
                    <a:pt x="912" y="1033"/>
                  </a:lnTo>
                  <a:lnTo>
                    <a:pt x="930" y="1057"/>
                  </a:lnTo>
                  <a:lnTo>
                    <a:pt x="930" y="1081"/>
                  </a:lnTo>
                  <a:lnTo>
                    <a:pt x="948" y="1099"/>
                  </a:lnTo>
                  <a:lnTo>
                    <a:pt x="948" y="1111"/>
                  </a:lnTo>
                  <a:lnTo>
                    <a:pt x="942" y="1111"/>
                  </a:lnTo>
                  <a:lnTo>
                    <a:pt x="936" y="1117"/>
                  </a:lnTo>
                  <a:lnTo>
                    <a:pt x="936" y="1129"/>
                  </a:lnTo>
                  <a:lnTo>
                    <a:pt x="918" y="1147"/>
                  </a:lnTo>
                  <a:lnTo>
                    <a:pt x="930" y="1159"/>
                  </a:lnTo>
                  <a:lnTo>
                    <a:pt x="918" y="1177"/>
                  </a:lnTo>
                  <a:lnTo>
                    <a:pt x="912" y="1177"/>
                  </a:lnTo>
                  <a:lnTo>
                    <a:pt x="918" y="1195"/>
                  </a:lnTo>
                  <a:lnTo>
                    <a:pt x="930" y="1189"/>
                  </a:lnTo>
                  <a:lnTo>
                    <a:pt x="930" y="1201"/>
                  </a:lnTo>
                  <a:lnTo>
                    <a:pt x="948" y="1189"/>
                  </a:lnTo>
                  <a:lnTo>
                    <a:pt x="978" y="1207"/>
                  </a:lnTo>
                  <a:lnTo>
                    <a:pt x="1002" y="1213"/>
                  </a:lnTo>
                  <a:lnTo>
                    <a:pt x="1008" y="1201"/>
                  </a:lnTo>
                  <a:lnTo>
                    <a:pt x="1020" y="1225"/>
                  </a:lnTo>
                  <a:lnTo>
                    <a:pt x="996" y="1225"/>
                  </a:lnTo>
                  <a:lnTo>
                    <a:pt x="984" y="1243"/>
                  </a:lnTo>
                  <a:lnTo>
                    <a:pt x="966" y="1231"/>
                  </a:lnTo>
                  <a:lnTo>
                    <a:pt x="948" y="1231"/>
                  </a:lnTo>
                  <a:lnTo>
                    <a:pt x="960" y="1243"/>
                  </a:lnTo>
                  <a:lnTo>
                    <a:pt x="954" y="1280"/>
                  </a:lnTo>
                  <a:lnTo>
                    <a:pt x="960" y="1298"/>
                  </a:lnTo>
                  <a:lnTo>
                    <a:pt x="954" y="1298"/>
                  </a:lnTo>
                  <a:lnTo>
                    <a:pt x="948" y="1304"/>
                  </a:lnTo>
                  <a:lnTo>
                    <a:pt x="954" y="1316"/>
                  </a:lnTo>
                  <a:lnTo>
                    <a:pt x="942" y="1322"/>
                  </a:lnTo>
                  <a:lnTo>
                    <a:pt x="942" y="1328"/>
                  </a:lnTo>
                  <a:lnTo>
                    <a:pt x="966" y="1358"/>
                  </a:lnTo>
                  <a:lnTo>
                    <a:pt x="966" y="1376"/>
                  </a:lnTo>
                  <a:lnTo>
                    <a:pt x="954" y="1388"/>
                  </a:lnTo>
                  <a:lnTo>
                    <a:pt x="960" y="1418"/>
                  </a:lnTo>
                  <a:lnTo>
                    <a:pt x="942" y="1430"/>
                  </a:lnTo>
                  <a:lnTo>
                    <a:pt x="942" y="1442"/>
                  </a:lnTo>
                  <a:lnTo>
                    <a:pt x="918" y="1466"/>
                  </a:lnTo>
                  <a:lnTo>
                    <a:pt x="918" y="1472"/>
                  </a:lnTo>
                  <a:lnTo>
                    <a:pt x="900" y="1478"/>
                  </a:lnTo>
                  <a:lnTo>
                    <a:pt x="906" y="1496"/>
                  </a:lnTo>
                  <a:lnTo>
                    <a:pt x="888" y="1508"/>
                  </a:lnTo>
                  <a:lnTo>
                    <a:pt x="882" y="1532"/>
                  </a:lnTo>
                  <a:lnTo>
                    <a:pt x="894" y="1532"/>
                  </a:lnTo>
                  <a:lnTo>
                    <a:pt x="888" y="1544"/>
                  </a:lnTo>
                  <a:lnTo>
                    <a:pt x="906" y="1574"/>
                  </a:lnTo>
                  <a:lnTo>
                    <a:pt x="936" y="1580"/>
                  </a:lnTo>
                  <a:lnTo>
                    <a:pt x="942" y="1616"/>
                  </a:lnTo>
                  <a:lnTo>
                    <a:pt x="936" y="1616"/>
                  </a:lnTo>
                  <a:lnTo>
                    <a:pt x="924" y="1610"/>
                  </a:lnTo>
                  <a:lnTo>
                    <a:pt x="912" y="1628"/>
                  </a:lnTo>
                  <a:lnTo>
                    <a:pt x="918" y="1652"/>
                  </a:lnTo>
                  <a:lnTo>
                    <a:pt x="930" y="1646"/>
                  </a:lnTo>
                  <a:lnTo>
                    <a:pt x="942" y="1676"/>
                  </a:lnTo>
                  <a:lnTo>
                    <a:pt x="912" y="1706"/>
                  </a:lnTo>
                  <a:lnTo>
                    <a:pt x="918" y="1718"/>
                  </a:lnTo>
                  <a:lnTo>
                    <a:pt x="900" y="1724"/>
                  </a:lnTo>
                  <a:lnTo>
                    <a:pt x="894" y="1718"/>
                  </a:lnTo>
                  <a:lnTo>
                    <a:pt x="882" y="1718"/>
                  </a:lnTo>
                  <a:lnTo>
                    <a:pt x="882" y="1712"/>
                  </a:lnTo>
                  <a:lnTo>
                    <a:pt x="870" y="1700"/>
                  </a:lnTo>
                  <a:lnTo>
                    <a:pt x="858" y="1706"/>
                  </a:lnTo>
                  <a:lnTo>
                    <a:pt x="852" y="1694"/>
                  </a:lnTo>
                  <a:lnTo>
                    <a:pt x="840" y="1676"/>
                  </a:lnTo>
                  <a:lnTo>
                    <a:pt x="846" y="1676"/>
                  </a:lnTo>
                  <a:lnTo>
                    <a:pt x="840" y="1670"/>
                  </a:lnTo>
                  <a:lnTo>
                    <a:pt x="828" y="1670"/>
                  </a:lnTo>
                  <a:lnTo>
                    <a:pt x="822" y="1676"/>
                  </a:lnTo>
                  <a:lnTo>
                    <a:pt x="798" y="1688"/>
                  </a:lnTo>
                  <a:lnTo>
                    <a:pt x="810" y="1718"/>
                  </a:lnTo>
                  <a:lnTo>
                    <a:pt x="798" y="1730"/>
                  </a:lnTo>
                  <a:lnTo>
                    <a:pt x="792" y="1742"/>
                  </a:lnTo>
                  <a:lnTo>
                    <a:pt x="780" y="1748"/>
                  </a:lnTo>
                  <a:lnTo>
                    <a:pt x="768" y="1772"/>
                  </a:lnTo>
                  <a:lnTo>
                    <a:pt x="750" y="1772"/>
                  </a:lnTo>
                  <a:lnTo>
                    <a:pt x="744" y="1784"/>
                  </a:lnTo>
                  <a:lnTo>
                    <a:pt x="750" y="1790"/>
                  </a:lnTo>
                  <a:lnTo>
                    <a:pt x="738" y="1796"/>
                  </a:lnTo>
                  <a:lnTo>
                    <a:pt x="732" y="1802"/>
                  </a:lnTo>
                  <a:lnTo>
                    <a:pt x="732" y="1808"/>
                  </a:lnTo>
                  <a:lnTo>
                    <a:pt x="738" y="1832"/>
                  </a:lnTo>
                  <a:lnTo>
                    <a:pt x="732" y="1838"/>
                  </a:lnTo>
                  <a:lnTo>
                    <a:pt x="720" y="1844"/>
                  </a:lnTo>
                  <a:lnTo>
                    <a:pt x="690" y="1796"/>
                  </a:lnTo>
                  <a:lnTo>
                    <a:pt x="690" y="1784"/>
                  </a:lnTo>
                  <a:lnTo>
                    <a:pt x="672" y="1784"/>
                  </a:lnTo>
                  <a:lnTo>
                    <a:pt x="666" y="1808"/>
                  </a:lnTo>
                  <a:lnTo>
                    <a:pt x="642" y="1820"/>
                  </a:lnTo>
                  <a:lnTo>
                    <a:pt x="630" y="1808"/>
                  </a:lnTo>
                  <a:lnTo>
                    <a:pt x="600" y="1808"/>
                  </a:lnTo>
                  <a:lnTo>
                    <a:pt x="564" y="1874"/>
                  </a:lnTo>
                  <a:lnTo>
                    <a:pt x="582" y="1880"/>
                  </a:lnTo>
                  <a:lnTo>
                    <a:pt x="576" y="1892"/>
                  </a:lnTo>
                  <a:lnTo>
                    <a:pt x="582" y="1892"/>
                  </a:lnTo>
                  <a:lnTo>
                    <a:pt x="582" y="1923"/>
                  </a:lnTo>
                  <a:lnTo>
                    <a:pt x="588" y="1923"/>
                  </a:lnTo>
                  <a:lnTo>
                    <a:pt x="588" y="1935"/>
                  </a:lnTo>
                  <a:lnTo>
                    <a:pt x="570" y="1941"/>
                  </a:lnTo>
                  <a:lnTo>
                    <a:pt x="570" y="1959"/>
                  </a:lnTo>
                  <a:lnTo>
                    <a:pt x="540" y="1965"/>
                  </a:lnTo>
                  <a:lnTo>
                    <a:pt x="528" y="1983"/>
                  </a:lnTo>
                  <a:lnTo>
                    <a:pt x="534" y="2013"/>
                  </a:lnTo>
                  <a:lnTo>
                    <a:pt x="534" y="2025"/>
                  </a:lnTo>
                  <a:lnTo>
                    <a:pt x="522" y="2037"/>
                  </a:lnTo>
                  <a:lnTo>
                    <a:pt x="522" y="2067"/>
                  </a:lnTo>
                  <a:lnTo>
                    <a:pt x="510" y="2103"/>
                  </a:lnTo>
                  <a:lnTo>
                    <a:pt x="486" y="2097"/>
                  </a:lnTo>
                  <a:lnTo>
                    <a:pt x="480" y="2109"/>
                  </a:lnTo>
                  <a:lnTo>
                    <a:pt x="474" y="2109"/>
                  </a:lnTo>
                  <a:lnTo>
                    <a:pt x="468" y="2121"/>
                  </a:lnTo>
                  <a:lnTo>
                    <a:pt x="486" y="2139"/>
                  </a:lnTo>
                  <a:lnTo>
                    <a:pt x="498" y="2163"/>
                  </a:lnTo>
                  <a:lnTo>
                    <a:pt x="486" y="2175"/>
                  </a:lnTo>
                  <a:lnTo>
                    <a:pt x="468" y="2181"/>
                  </a:lnTo>
                  <a:lnTo>
                    <a:pt x="462" y="2175"/>
                  </a:lnTo>
                  <a:lnTo>
                    <a:pt x="456" y="2187"/>
                  </a:lnTo>
                  <a:lnTo>
                    <a:pt x="438" y="2175"/>
                  </a:lnTo>
                  <a:lnTo>
                    <a:pt x="420" y="2187"/>
                  </a:lnTo>
                  <a:lnTo>
                    <a:pt x="414" y="2181"/>
                  </a:lnTo>
                  <a:lnTo>
                    <a:pt x="378" y="2193"/>
                  </a:lnTo>
                  <a:lnTo>
                    <a:pt x="384" y="2199"/>
                  </a:lnTo>
                  <a:lnTo>
                    <a:pt x="366" y="2229"/>
                  </a:lnTo>
                  <a:lnTo>
                    <a:pt x="366" y="2223"/>
                  </a:lnTo>
                  <a:lnTo>
                    <a:pt x="354" y="2229"/>
                  </a:lnTo>
                  <a:lnTo>
                    <a:pt x="324" y="2265"/>
                  </a:lnTo>
                  <a:lnTo>
                    <a:pt x="324" y="2283"/>
                  </a:lnTo>
                  <a:lnTo>
                    <a:pt x="264" y="2319"/>
                  </a:lnTo>
                  <a:lnTo>
                    <a:pt x="234" y="2313"/>
                  </a:lnTo>
                  <a:lnTo>
                    <a:pt x="222" y="2307"/>
                  </a:lnTo>
                  <a:lnTo>
                    <a:pt x="186" y="2295"/>
                  </a:lnTo>
                  <a:lnTo>
                    <a:pt x="174" y="2295"/>
                  </a:lnTo>
                  <a:lnTo>
                    <a:pt x="168" y="2283"/>
                  </a:lnTo>
                  <a:lnTo>
                    <a:pt x="156" y="2271"/>
                  </a:lnTo>
                  <a:lnTo>
                    <a:pt x="132" y="2271"/>
                  </a:lnTo>
                  <a:lnTo>
                    <a:pt x="120" y="2283"/>
                  </a:lnTo>
                  <a:lnTo>
                    <a:pt x="120" y="2301"/>
                  </a:lnTo>
                  <a:lnTo>
                    <a:pt x="96" y="2319"/>
                  </a:lnTo>
                  <a:lnTo>
                    <a:pt x="84" y="2313"/>
                  </a:lnTo>
                  <a:lnTo>
                    <a:pt x="72" y="2313"/>
                  </a:lnTo>
                  <a:lnTo>
                    <a:pt x="72" y="2307"/>
                  </a:lnTo>
                  <a:lnTo>
                    <a:pt x="42" y="2313"/>
                  </a:lnTo>
                  <a:lnTo>
                    <a:pt x="36" y="2313"/>
                  </a:lnTo>
                  <a:lnTo>
                    <a:pt x="42" y="2319"/>
                  </a:lnTo>
                  <a:lnTo>
                    <a:pt x="24" y="2331"/>
                  </a:lnTo>
                  <a:lnTo>
                    <a:pt x="18" y="2319"/>
                  </a:lnTo>
                  <a:lnTo>
                    <a:pt x="12" y="2319"/>
                  </a:lnTo>
                  <a:lnTo>
                    <a:pt x="12" y="2313"/>
                  </a:lnTo>
                  <a:lnTo>
                    <a:pt x="0" y="2307"/>
                  </a:lnTo>
                  <a:lnTo>
                    <a:pt x="12" y="2289"/>
                  </a:lnTo>
                  <a:lnTo>
                    <a:pt x="0" y="2283"/>
                  </a:lnTo>
                  <a:lnTo>
                    <a:pt x="6" y="2271"/>
                  </a:lnTo>
                  <a:lnTo>
                    <a:pt x="18" y="2259"/>
                  </a:lnTo>
                  <a:lnTo>
                    <a:pt x="24" y="2259"/>
                  </a:lnTo>
                  <a:lnTo>
                    <a:pt x="30" y="2259"/>
                  </a:lnTo>
                  <a:lnTo>
                    <a:pt x="54" y="2247"/>
                  </a:lnTo>
                  <a:lnTo>
                    <a:pt x="60" y="2235"/>
                  </a:lnTo>
                  <a:lnTo>
                    <a:pt x="84" y="2217"/>
                  </a:lnTo>
                  <a:lnTo>
                    <a:pt x="78" y="2211"/>
                  </a:lnTo>
                  <a:lnTo>
                    <a:pt x="84" y="2211"/>
                  </a:lnTo>
                  <a:lnTo>
                    <a:pt x="90" y="2199"/>
                  </a:lnTo>
                  <a:lnTo>
                    <a:pt x="72" y="2181"/>
                  </a:lnTo>
                  <a:lnTo>
                    <a:pt x="90" y="2163"/>
                  </a:lnTo>
                  <a:lnTo>
                    <a:pt x="78" y="2145"/>
                  </a:lnTo>
                  <a:lnTo>
                    <a:pt x="72" y="2151"/>
                  </a:lnTo>
                  <a:lnTo>
                    <a:pt x="84" y="2121"/>
                  </a:lnTo>
                  <a:lnTo>
                    <a:pt x="102" y="2115"/>
                  </a:lnTo>
                  <a:lnTo>
                    <a:pt x="102" y="2103"/>
                  </a:lnTo>
                  <a:lnTo>
                    <a:pt x="96" y="2103"/>
                  </a:lnTo>
                  <a:lnTo>
                    <a:pt x="96" y="2085"/>
                  </a:lnTo>
                  <a:lnTo>
                    <a:pt x="108" y="2085"/>
                  </a:lnTo>
                  <a:lnTo>
                    <a:pt x="114" y="2079"/>
                  </a:lnTo>
                  <a:lnTo>
                    <a:pt x="108" y="2067"/>
                  </a:lnTo>
                  <a:lnTo>
                    <a:pt x="102" y="2067"/>
                  </a:lnTo>
                  <a:lnTo>
                    <a:pt x="96" y="2055"/>
                  </a:lnTo>
                  <a:lnTo>
                    <a:pt x="84" y="2067"/>
                  </a:lnTo>
                  <a:lnTo>
                    <a:pt x="66" y="2049"/>
                  </a:lnTo>
                  <a:lnTo>
                    <a:pt x="78" y="2049"/>
                  </a:lnTo>
                  <a:lnTo>
                    <a:pt x="90" y="2025"/>
                  </a:lnTo>
                  <a:lnTo>
                    <a:pt x="96" y="2025"/>
                  </a:lnTo>
                  <a:lnTo>
                    <a:pt x="96" y="2019"/>
                  </a:lnTo>
                  <a:lnTo>
                    <a:pt x="90" y="2007"/>
                  </a:lnTo>
                  <a:lnTo>
                    <a:pt x="96" y="1989"/>
                  </a:lnTo>
                  <a:lnTo>
                    <a:pt x="90" y="1977"/>
                  </a:lnTo>
                  <a:lnTo>
                    <a:pt x="90" y="1971"/>
                  </a:lnTo>
                  <a:lnTo>
                    <a:pt x="108" y="1953"/>
                  </a:lnTo>
                  <a:lnTo>
                    <a:pt x="144" y="1935"/>
                  </a:lnTo>
                  <a:lnTo>
                    <a:pt x="132" y="1892"/>
                  </a:lnTo>
                  <a:lnTo>
                    <a:pt x="120" y="1880"/>
                  </a:lnTo>
                  <a:lnTo>
                    <a:pt x="114" y="1856"/>
                  </a:lnTo>
                  <a:lnTo>
                    <a:pt x="120" y="1856"/>
                  </a:lnTo>
                  <a:lnTo>
                    <a:pt x="120" y="1838"/>
                  </a:lnTo>
                  <a:lnTo>
                    <a:pt x="132" y="1820"/>
                  </a:lnTo>
                  <a:lnTo>
                    <a:pt x="120" y="1814"/>
                  </a:lnTo>
                  <a:lnTo>
                    <a:pt x="156" y="1790"/>
                  </a:lnTo>
                  <a:lnTo>
                    <a:pt x="162" y="1772"/>
                  </a:lnTo>
                  <a:lnTo>
                    <a:pt x="168" y="1778"/>
                  </a:lnTo>
                  <a:lnTo>
                    <a:pt x="174" y="1766"/>
                  </a:lnTo>
                  <a:lnTo>
                    <a:pt x="168" y="1742"/>
                  </a:lnTo>
                  <a:lnTo>
                    <a:pt x="156" y="1742"/>
                  </a:lnTo>
                  <a:lnTo>
                    <a:pt x="114" y="1718"/>
                  </a:lnTo>
                  <a:lnTo>
                    <a:pt x="114" y="1682"/>
                  </a:lnTo>
                  <a:lnTo>
                    <a:pt x="162" y="1646"/>
                  </a:lnTo>
                  <a:lnTo>
                    <a:pt x="156" y="1616"/>
                  </a:lnTo>
                  <a:lnTo>
                    <a:pt x="126" y="1616"/>
                  </a:lnTo>
                  <a:lnTo>
                    <a:pt x="114" y="1574"/>
                  </a:lnTo>
                  <a:lnTo>
                    <a:pt x="102" y="1574"/>
                  </a:lnTo>
                  <a:lnTo>
                    <a:pt x="96" y="1550"/>
                  </a:lnTo>
                  <a:lnTo>
                    <a:pt x="60" y="1538"/>
                  </a:lnTo>
                  <a:lnTo>
                    <a:pt x="12" y="1532"/>
                  </a:lnTo>
                  <a:lnTo>
                    <a:pt x="0" y="1526"/>
                  </a:lnTo>
                  <a:lnTo>
                    <a:pt x="6" y="1496"/>
                  </a:lnTo>
                  <a:lnTo>
                    <a:pt x="12" y="1490"/>
                  </a:lnTo>
                  <a:lnTo>
                    <a:pt x="0" y="1442"/>
                  </a:lnTo>
                  <a:lnTo>
                    <a:pt x="72" y="1418"/>
                  </a:lnTo>
                  <a:lnTo>
                    <a:pt x="84" y="1406"/>
                  </a:lnTo>
                  <a:lnTo>
                    <a:pt x="66" y="1400"/>
                  </a:lnTo>
                  <a:lnTo>
                    <a:pt x="48" y="1376"/>
                  </a:lnTo>
                  <a:lnTo>
                    <a:pt x="36" y="1376"/>
                  </a:lnTo>
                  <a:lnTo>
                    <a:pt x="30" y="1358"/>
                  </a:lnTo>
                  <a:lnTo>
                    <a:pt x="36" y="1340"/>
                  </a:lnTo>
                  <a:lnTo>
                    <a:pt x="42" y="1322"/>
                  </a:lnTo>
                  <a:lnTo>
                    <a:pt x="48" y="1310"/>
                  </a:lnTo>
                  <a:lnTo>
                    <a:pt x="54" y="1310"/>
                  </a:lnTo>
                  <a:lnTo>
                    <a:pt x="102" y="1255"/>
                  </a:lnTo>
                  <a:lnTo>
                    <a:pt x="102" y="1243"/>
                  </a:lnTo>
                  <a:lnTo>
                    <a:pt x="114" y="1231"/>
                  </a:lnTo>
                  <a:lnTo>
                    <a:pt x="102" y="1231"/>
                  </a:lnTo>
                  <a:lnTo>
                    <a:pt x="102" y="1219"/>
                  </a:lnTo>
                  <a:lnTo>
                    <a:pt x="90" y="1207"/>
                  </a:lnTo>
                  <a:lnTo>
                    <a:pt x="96" y="1207"/>
                  </a:lnTo>
                  <a:lnTo>
                    <a:pt x="102" y="1183"/>
                  </a:lnTo>
                  <a:lnTo>
                    <a:pt x="132" y="1165"/>
                  </a:lnTo>
                  <a:lnTo>
                    <a:pt x="138" y="1105"/>
                  </a:lnTo>
                  <a:lnTo>
                    <a:pt x="120" y="1105"/>
                  </a:lnTo>
                  <a:lnTo>
                    <a:pt x="114" y="1087"/>
                  </a:lnTo>
                  <a:lnTo>
                    <a:pt x="96" y="1087"/>
                  </a:lnTo>
                  <a:lnTo>
                    <a:pt x="102" y="1063"/>
                  </a:lnTo>
                  <a:lnTo>
                    <a:pt x="108" y="1063"/>
                  </a:lnTo>
                  <a:lnTo>
                    <a:pt x="108" y="1033"/>
                  </a:lnTo>
                  <a:lnTo>
                    <a:pt x="102" y="1027"/>
                  </a:lnTo>
                  <a:lnTo>
                    <a:pt x="108" y="1021"/>
                  </a:lnTo>
                  <a:lnTo>
                    <a:pt x="96" y="1003"/>
                  </a:lnTo>
                  <a:lnTo>
                    <a:pt x="84" y="1003"/>
                  </a:lnTo>
                  <a:lnTo>
                    <a:pt x="84" y="997"/>
                  </a:lnTo>
                  <a:lnTo>
                    <a:pt x="78" y="979"/>
                  </a:lnTo>
                  <a:lnTo>
                    <a:pt x="90" y="973"/>
                  </a:lnTo>
                  <a:lnTo>
                    <a:pt x="90" y="955"/>
                  </a:lnTo>
                  <a:lnTo>
                    <a:pt x="84" y="943"/>
                  </a:lnTo>
                  <a:lnTo>
                    <a:pt x="84" y="931"/>
                  </a:lnTo>
                  <a:lnTo>
                    <a:pt x="96" y="925"/>
                  </a:lnTo>
                  <a:lnTo>
                    <a:pt x="90" y="901"/>
                  </a:lnTo>
                  <a:lnTo>
                    <a:pt x="84" y="895"/>
                  </a:lnTo>
                  <a:lnTo>
                    <a:pt x="66" y="865"/>
                  </a:lnTo>
                  <a:lnTo>
                    <a:pt x="72" y="859"/>
                  </a:lnTo>
                  <a:lnTo>
                    <a:pt x="84" y="841"/>
                  </a:lnTo>
                  <a:lnTo>
                    <a:pt x="78" y="835"/>
                  </a:lnTo>
                  <a:lnTo>
                    <a:pt x="72" y="817"/>
                  </a:lnTo>
                  <a:lnTo>
                    <a:pt x="72" y="805"/>
                  </a:lnTo>
                  <a:lnTo>
                    <a:pt x="78" y="799"/>
                  </a:lnTo>
                  <a:lnTo>
                    <a:pt x="84" y="805"/>
                  </a:lnTo>
                  <a:lnTo>
                    <a:pt x="96" y="799"/>
                  </a:lnTo>
                  <a:lnTo>
                    <a:pt x="102" y="793"/>
                  </a:lnTo>
                  <a:lnTo>
                    <a:pt x="108" y="787"/>
                  </a:lnTo>
                  <a:lnTo>
                    <a:pt x="114" y="769"/>
                  </a:lnTo>
                  <a:lnTo>
                    <a:pt x="114" y="763"/>
                  </a:lnTo>
                  <a:lnTo>
                    <a:pt x="114" y="751"/>
                  </a:lnTo>
                  <a:lnTo>
                    <a:pt x="126" y="751"/>
                  </a:lnTo>
                  <a:lnTo>
                    <a:pt x="126" y="739"/>
                  </a:lnTo>
                  <a:lnTo>
                    <a:pt x="114" y="715"/>
                  </a:lnTo>
                  <a:lnTo>
                    <a:pt x="126" y="697"/>
                  </a:lnTo>
                  <a:lnTo>
                    <a:pt x="108" y="697"/>
                  </a:lnTo>
                  <a:lnTo>
                    <a:pt x="114" y="673"/>
                  </a:lnTo>
                  <a:lnTo>
                    <a:pt x="102" y="667"/>
                  </a:lnTo>
                  <a:lnTo>
                    <a:pt x="102" y="673"/>
                  </a:lnTo>
                  <a:lnTo>
                    <a:pt x="96" y="685"/>
                  </a:lnTo>
                  <a:lnTo>
                    <a:pt x="78" y="685"/>
                  </a:lnTo>
                  <a:lnTo>
                    <a:pt x="72" y="673"/>
                  </a:lnTo>
                  <a:lnTo>
                    <a:pt x="48" y="661"/>
                  </a:lnTo>
                  <a:lnTo>
                    <a:pt x="42" y="631"/>
                  </a:lnTo>
                  <a:lnTo>
                    <a:pt x="36" y="619"/>
                  </a:lnTo>
                  <a:lnTo>
                    <a:pt x="36" y="606"/>
                  </a:lnTo>
                  <a:lnTo>
                    <a:pt x="72" y="576"/>
                  </a:lnTo>
                  <a:lnTo>
                    <a:pt x="96" y="564"/>
                  </a:lnTo>
                  <a:lnTo>
                    <a:pt x="102" y="570"/>
                  </a:lnTo>
                  <a:lnTo>
                    <a:pt x="108" y="546"/>
                  </a:lnTo>
                  <a:lnTo>
                    <a:pt x="114" y="522"/>
                  </a:lnTo>
                  <a:lnTo>
                    <a:pt x="102" y="510"/>
                  </a:lnTo>
                  <a:lnTo>
                    <a:pt x="84" y="474"/>
                  </a:lnTo>
                  <a:lnTo>
                    <a:pt x="96" y="468"/>
                  </a:lnTo>
                  <a:lnTo>
                    <a:pt x="96" y="462"/>
                  </a:lnTo>
                  <a:lnTo>
                    <a:pt x="108" y="462"/>
                  </a:lnTo>
                  <a:lnTo>
                    <a:pt x="132" y="444"/>
                  </a:lnTo>
                  <a:lnTo>
                    <a:pt x="120" y="426"/>
                  </a:lnTo>
                  <a:lnTo>
                    <a:pt x="114" y="426"/>
                  </a:lnTo>
                  <a:lnTo>
                    <a:pt x="90" y="402"/>
                  </a:lnTo>
                  <a:lnTo>
                    <a:pt x="96" y="390"/>
                  </a:lnTo>
                  <a:lnTo>
                    <a:pt x="96" y="384"/>
                  </a:lnTo>
                  <a:lnTo>
                    <a:pt x="126" y="396"/>
                  </a:lnTo>
                  <a:lnTo>
                    <a:pt x="138" y="420"/>
                  </a:lnTo>
                  <a:lnTo>
                    <a:pt x="150" y="432"/>
                  </a:lnTo>
                  <a:lnTo>
                    <a:pt x="144" y="432"/>
                  </a:lnTo>
                  <a:lnTo>
                    <a:pt x="162" y="474"/>
                  </a:lnTo>
                  <a:lnTo>
                    <a:pt x="198" y="474"/>
                  </a:lnTo>
                  <a:lnTo>
                    <a:pt x="204" y="486"/>
                  </a:lnTo>
                  <a:lnTo>
                    <a:pt x="186" y="510"/>
                  </a:lnTo>
                  <a:lnTo>
                    <a:pt x="162" y="516"/>
                  </a:lnTo>
                  <a:lnTo>
                    <a:pt x="156" y="570"/>
                  </a:lnTo>
                  <a:lnTo>
                    <a:pt x="180" y="546"/>
                  </a:lnTo>
                  <a:lnTo>
                    <a:pt x="180" y="552"/>
                  </a:lnTo>
                  <a:lnTo>
                    <a:pt x="168" y="588"/>
                  </a:lnTo>
                  <a:lnTo>
                    <a:pt x="156" y="612"/>
                  </a:lnTo>
                  <a:lnTo>
                    <a:pt x="168" y="631"/>
                  </a:lnTo>
                  <a:lnTo>
                    <a:pt x="168" y="661"/>
                  </a:lnTo>
                  <a:lnTo>
                    <a:pt x="186" y="667"/>
                  </a:lnTo>
                  <a:lnTo>
                    <a:pt x="186" y="679"/>
                  </a:lnTo>
                  <a:lnTo>
                    <a:pt x="192" y="679"/>
                  </a:lnTo>
                  <a:lnTo>
                    <a:pt x="192" y="667"/>
                  </a:lnTo>
                  <a:lnTo>
                    <a:pt x="168" y="619"/>
                  </a:lnTo>
                  <a:lnTo>
                    <a:pt x="168" y="600"/>
                  </a:lnTo>
                  <a:lnTo>
                    <a:pt x="186" y="606"/>
                  </a:lnTo>
                  <a:lnTo>
                    <a:pt x="192" y="588"/>
                  </a:lnTo>
                  <a:lnTo>
                    <a:pt x="198" y="552"/>
                  </a:lnTo>
                  <a:lnTo>
                    <a:pt x="186" y="534"/>
                  </a:lnTo>
                  <a:lnTo>
                    <a:pt x="216" y="486"/>
                  </a:lnTo>
                  <a:lnTo>
                    <a:pt x="210" y="468"/>
                  </a:lnTo>
                  <a:lnTo>
                    <a:pt x="192" y="462"/>
                  </a:lnTo>
                  <a:lnTo>
                    <a:pt x="186" y="438"/>
                  </a:lnTo>
                  <a:lnTo>
                    <a:pt x="192" y="426"/>
                  </a:lnTo>
                  <a:lnTo>
                    <a:pt x="180" y="408"/>
                  </a:lnTo>
                  <a:lnTo>
                    <a:pt x="156" y="402"/>
                  </a:lnTo>
                  <a:lnTo>
                    <a:pt x="162" y="372"/>
                  </a:lnTo>
                  <a:lnTo>
                    <a:pt x="168" y="354"/>
                  </a:lnTo>
                  <a:lnTo>
                    <a:pt x="168" y="342"/>
                  </a:lnTo>
                  <a:lnTo>
                    <a:pt x="162" y="336"/>
                  </a:lnTo>
                  <a:lnTo>
                    <a:pt x="174" y="336"/>
                  </a:lnTo>
                  <a:lnTo>
                    <a:pt x="162" y="330"/>
                  </a:lnTo>
                  <a:lnTo>
                    <a:pt x="174" y="330"/>
                  </a:lnTo>
                  <a:lnTo>
                    <a:pt x="168" y="318"/>
                  </a:lnTo>
                  <a:lnTo>
                    <a:pt x="180" y="306"/>
                  </a:lnTo>
                  <a:lnTo>
                    <a:pt x="180" y="294"/>
                  </a:lnTo>
                  <a:lnTo>
                    <a:pt x="240" y="306"/>
                  </a:lnTo>
                  <a:lnTo>
                    <a:pt x="294" y="312"/>
                  </a:lnTo>
                  <a:lnTo>
                    <a:pt x="306" y="318"/>
                  </a:lnTo>
                  <a:lnTo>
                    <a:pt x="312" y="312"/>
                  </a:lnTo>
                  <a:lnTo>
                    <a:pt x="348" y="312"/>
                  </a:lnTo>
                  <a:lnTo>
                    <a:pt x="348" y="318"/>
                  </a:lnTo>
                  <a:lnTo>
                    <a:pt x="318" y="336"/>
                  </a:lnTo>
                  <a:lnTo>
                    <a:pt x="348" y="336"/>
                  </a:lnTo>
                  <a:lnTo>
                    <a:pt x="354" y="324"/>
                  </a:lnTo>
                  <a:lnTo>
                    <a:pt x="354" y="312"/>
                  </a:lnTo>
                  <a:lnTo>
                    <a:pt x="354" y="300"/>
                  </a:lnTo>
                  <a:lnTo>
                    <a:pt x="360" y="306"/>
                  </a:lnTo>
                  <a:lnTo>
                    <a:pt x="360" y="300"/>
                  </a:lnTo>
                  <a:lnTo>
                    <a:pt x="348" y="294"/>
                  </a:lnTo>
                  <a:lnTo>
                    <a:pt x="348" y="276"/>
                  </a:lnTo>
                  <a:lnTo>
                    <a:pt x="336" y="270"/>
                  </a:lnTo>
                  <a:lnTo>
                    <a:pt x="330" y="264"/>
                  </a:lnTo>
                  <a:lnTo>
                    <a:pt x="342" y="264"/>
                  </a:lnTo>
                  <a:lnTo>
                    <a:pt x="336" y="258"/>
                  </a:lnTo>
                  <a:lnTo>
                    <a:pt x="342" y="258"/>
                  </a:lnTo>
                  <a:lnTo>
                    <a:pt x="354" y="264"/>
                  </a:lnTo>
                  <a:lnTo>
                    <a:pt x="354" y="270"/>
                  </a:lnTo>
                  <a:lnTo>
                    <a:pt x="360" y="276"/>
                  </a:lnTo>
                  <a:lnTo>
                    <a:pt x="366" y="270"/>
                  </a:lnTo>
                  <a:lnTo>
                    <a:pt x="366" y="258"/>
                  </a:lnTo>
                  <a:lnTo>
                    <a:pt x="360" y="264"/>
                  </a:lnTo>
                  <a:lnTo>
                    <a:pt x="354" y="258"/>
                  </a:lnTo>
                  <a:lnTo>
                    <a:pt x="354" y="252"/>
                  </a:lnTo>
                  <a:lnTo>
                    <a:pt x="342" y="240"/>
                  </a:lnTo>
                  <a:lnTo>
                    <a:pt x="336" y="240"/>
                  </a:lnTo>
                  <a:lnTo>
                    <a:pt x="336" y="234"/>
                  </a:lnTo>
                  <a:lnTo>
                    <a:pt x="342" y="234"/>
                  </a:lnTo>
                  <a:lnTo>
                    <a:pt x="342" y="222"/>
                  </a:lnTo>
                  <a:lnTo>
                    <a:pt x="354" y="228"/>
                  </a:lnTo>
                  <a:lnTo>
                    <a:pt x="360" y="246"/>
                  </a:lnTo>
                  <a:lnTo>
                    <a:pt x="366" y="234"/>
                  </a:lnTo>
                  <a:lnTo>
                    <a:pt x="366" y="228"/>
                  </a:lnTo>
                  <a:lnTo>
                    <a:pt x="378" y="216"/>
                  </a:lnTo>
                  <a:lnTo>
                    <a:pt x="384" y="222"/>
                  </a:lnTo>
                  <a:lnTo>
                    <a:pt x="390" y="216"/>
                  </a:lnTo>
                  <a:lnTo>
                    <a:pt x="378" y="210"/>
                  </a:lnTo>
                  <a:lnTo>
                    <a:pt x="372" y="210"/>
                  </a:lnTo>
                  <a:lnTo>
                    <a:pt x="372" y="204"/>
                  </a:lnTo>
                  <a:lnTo>
                    <a:pt x="372" y="198"/>
                  </a:lnTo>
                  <a:lnTo>
                    <a:pt x="384" y="204"/>
                  </a:lnTo>
                  <a:lnTo>
                    <a:pt x="396" y="210"/>
                  </a:lnTo>
                  <a:lnTo>
                    <a:pt x="432" y="180"/>
                  </a:lnTo>
                  <a:lnTo>
                    <a:pt x="438" y="180"/>
                  </a:lnTo>
                  <a:lnTo>
                    <a:pt x="438" y="186"/>
                  </a:lnTo>
                  <a:lnTo>
                    <a:pt x="444" y="186"/>
                  </a:lnTo>
                  <a:lnTo>
                    <a:pt x="438" y="186"/>
                  </a:lnTo>
                  <a:lnTo>
                    <a:pt x="444" y="180"/>
                  </a:lnTo>
                  <a:lnTo>
                    <a:pt x="450" y="180"/>
                  </a:lnTo>
                  <a:lnTo>
                    <a:pt x="450" y="174"/>
                  </a:lnTo>
                  <a:lnTo>
                    <a:pt x="456" y="174"/>
                  </a:lnTo>
                  <a:lnTo>
                    <a:pt x="462" y="174"/>
                  </a:lnTo>
                  <a:lnTo>
                    <a:pt x="474" y="168"/>
                  </a:lnTo>
                  <a:lnTo>
                    <a:pt x="474" y="174"/>
                  </a:lnTo>
                  <a:lnTo>
                    <a:pt x="486" y="174"/>
                  </a:lnTo>
                  <a:lnTo>
                    <a:pt x="492" y="162"/>
                  </a:lnTo>
                  <a:lnTo>
                    <a:pt x="510" y="162"/>
                  </a:lnTo>
                  <a:lnTo>
                    <a:pt x="546" y="156"/>
                  </a:lnTo>
                  <a:lnTo>
                    <a:pt x="552" y="150"/>
                  </a:lnTo>
                  <a:lnTo>
                    <a:pt x="540" y="156"/>
                  </a:lnTo>
                  <a:lnTo>
                    <a:pt x="534" y="150"/>
                  </a:lnTo>
                  <a:lnTo>
                    <a:pt x="534" y="156"/>
                  </a:lnTo>
                  <a:lnTo>
                    <a:pt x="528" y="150"/>
                  </a:lnTo>
                  <a:lnTo>
                    <a:pt x="522" y="150"/>
                  </a:lnTo>
                  <a:lnTo>
                    <a:pt x="522" y="156"/>
                  </a:lnTo>
                  <a:lnTo>
                    <a:pt x="522" y="138"/>
                  </a:lnTo>
                  <a:lnTo>
                    <a:pt x="528" y="144"/>
                  </a:lnTo>
                  <a:lnTo>
                    <a:pt x="528" y="138"/>
                  </a:lnTo>
                  <a:lnTo>
                    <a:pt x="534" y="138"/>
                  </a:lnTo>
                  <a:lnTo>
                    <a:pt x="534" y="144"/>
                  </a:lnTo>
                  <a:lnTo>
                    <a:pt x="540" y="144"/>
                  </a:lnTo>
                  <a:lnTo>
                    <a:pt x="540" y="138"/>
                  </a:lnTo>
                  <a:lnTo>
                    <a:pt x="552" y="138"/>
                  </a:lnTo>
                  <a:lnTo>
                    <a:pt x="558" y="144"/>
                  </a:lnTo>
                  <a:lnTo>
                    <a:pt x="564" y="138"/>
                  </a:lnTo>
                  <a:lnTo>
                    <a:pt x="570" y="138"/>
                  </a:lnTo>
                  <a:lnTo>
                    <a:pt x="576" y="138"/>
                  </a:lnTo>
                  <a:lnTo>
                    <a:pt x="594" y="150"/>
                  </a:lnTo>
                  <a:lnTo>
                    <a:pt x="600" y="150"/>
                  </a:lnTo>
                  <a:lnTo>
                    <a:pt x="594" y="168"/>
                  </a:lnTo>
                  <a:lnTo>
                    <a:pt x="600" y="168"/>
                  </a:lnTo>
                  <a:lnTo>
                    <a:pt x="606" y="156"/>
                  </a:lnTo>
                  <a:lnTo>
                    <a:pt x="612" y="162"/>
                  </a:lnTo>
                  <a:lnTo>
                    <a:pt x="606" y="174"/>
                  </a:lnTo>
                  <a:lnTo>
                    <a:pt x="618" y="168"/>
                  </a:lnTo>
                  <a:lnTo>
                    <a:pt x="624" y="156"/>
                  </a:lnTo>
                  <a:lnTo>
                    <a:pt x="624" y="168"/>
                  </a:lnTo>
                  <a:lnTo>
                    <a:pt x="630" y="162"/>
                  </a:lnTo>
                  <a:lnTo>
                    <a:pt x="636" y="162"/>
                  </a:lnTo>
                  <a:lnTo>
                    <a:pt x="636" y="156"/>
                  </a:lnTo>
                  <a:lnTo>
                    <a:pt x="636" y="150"/>
                  </a:lnTo>
                  <a:lnTo>
                    <a:pt x="648" y="156"/>
                  </a:lnTo>
                  <a:lnTo>
                    <a:pt x="648" y="150"/>
                  </a:lnTo>
                  <a:lnTo>
                    <a:pt x="642" y="150"/>
                  </a:lnTo>
                  <a:lnTo>
                    <a:pt x="660" y="138"/>
                  </a:lnTo>
                  <a:lnTo>
                    <a:pt x="672" y="144"/>
                  </a:lnTo>
                  <a:lnTo>
                    <a:pt x="678" y="150"/>
                  </a:lnTo>
                  <a:lnTo>
                    <a:pt x="684" y="156"/>
                  </a:lnTo>
                  <a:lnTo>
                    <a:pt x="690" y="150"/>
                  </a:lnTo>
                  <a:lnTo>
                    <a:pt x="684" y="138"/>
                  </a:lnTo>
                  <a:lnTo>
                    <a:pt x="666" y="126"/>
                  </a:lnTo>
                  <a:lnTo>
                    <a:pt x="666" y="114"/>
                  </a:lnTo>
                  <a:lnTo>
                    <a:pt x="702" y="120"/>
                  </a:lnTo>
                  <a:lnTo>
                    <a:pt x="708" y="114"/>
                  </a:lnTo>
                  <a:lnTo>
                    <a:pt x="714" y="120"/>
                  </a:lnTo>
                  <a:lnTo>
                    <a:pt x="738" y="126"/>
                  </a:lnTo>
                  <a:lnTo>
                    <a:pt x="714" y="108"/>
                  </a:lnTo>
                  <a:lnTo>
                    <a:pt x="714" y="90"/>
                  </a:lnTo>
                  <a:lnTo>
                    <a:pt x="708" y="78"/>
                  </a:lnTo>
                  <a:lnTo>
                    <a:pt x="720" y="54"/>
                  </a:lnTo>
                  <a:lnTo>
                    <a:pt x="738" y="36"/>
                  </a:lnTo>
                  <a:lnTo>
                    <a:pt x="744" y="18"/>
                  </a:lnTo>
                  <a:lnTo>
                    <a:pt x="762" y="6"/>
                  </a:lnTo>
                  <a:lnTo>
                    <a:pt x="780" y="0"/>
                  </a:lnTo>
                  <a:lnTo>
                    <a:pt x="780" y="6"/>
                  </a:lnTo>
                  <a:lnTo>
                    <a:pt x="792" y="0"/>
                  </a:lnTo>
                  <a:lnTo>
                    <a:pt x="792" y="12"/>
                  </a:lnTo>
                  <a:lnTo>
                    <a:pt x="804" y="12"/>
                  </a:lnTo>
                  <a:lnTo>
                    <a:pt x="810" y="12"/>
                  </a:lnTo>
                  <a:lnTo>
                    <a:pt x="822" y="24"/>
                  </a:lnTo>
                  <a:lnTo>
                    <a:pt x="810" y="36"/>
                  </a:lnTo>
                  <a:lnTo>
                    <a:pt x="798" y="48"/>
                  </a:lnTo>
                  <a:lnTo>
                    <a:pt x="792" y="48"/>
                  </a:lnTo>
                  <a:lnTo>
                    <a:pt x="780" y="54"/>
                  </a:lnTo>
                  <a:lnTo>
                    <a:pt x="804" y="60"/>
                  </a:lnTo>
                  <a:lnTo>
                    <a:pt x="816" y="48"/>
                  </a:lnTo>
                  <a:lnTo>
                    <a:pt x="816" y="66"/>
                  </a:lnTo>
                  <a:lnTo>
                    <a:pt x="822" y="60"/>
                  </a:lnTo>
                  <a:lnTo>
                    <a:pt x="834" y="60"/>
                  </a:lnTo>
                  <a:lnTo>
                    <a:pt x="840" y="60"/>
                  </a:lnTo>
                  <a:lnTo>
                    <a:pt x="852" y="66"/>
                  </a:lnTo>
                  <a:lnTo>
                    <a:pt x="846" y="84"/>
                  </a:lnTo>
                  <a:lnTo>
                    <a:pt x="840" y="84"/>
                  </a:lnTo>
                  <a:lnTo>
                    <a:pt x="840" y="96"/>
                  </a:lnTo>
                  <a:lnTo>
                    <a:pt x="834" y="108"/>
                  </a:lnTo>
                  <a:lnTo>
                    <a:pt x="864" y="102"/>
                  </a:lnTo>
                  <a:lnTo>
                    <a:pt x="870" y="90"/>
                  </a:lnTo>
                  <a:lnTo>
                    <a:pt x="864" y="84"/>
                  </a:lnTo>
                  <a:lnTo>
                    <a:pt x="882" y="84"/>
                  </a:lnTo>
                  <a:lnTo>
                    <a:pt x="900" y="78"/>
                  </a:lnTo>
                  <a:lnTo>
                    <a:pt x="906" y="78"/>
                  </a:lnTo>
                  <a:lnTo>
                    <a:pt x="906" y="84"/>
                  </a:lnTo>
                  <a:lnTo>
                    <a:pt x="924" y="72"/>
                  </a:lnTo>
                  <a:lnTo>
                    <a:pt x="936" y="72"/>
                  </a:lnTo>
                  <a:lnTo>
                    <a:pt x="936" y="78"/>
                  </a:lnTo>
                  <a:lnTo>
                    <a:pt x="948" y="78"/>
                  </a:lnTo>
                  <a:lnTo>
                    <a:pt x="960" y="90"/>
                  </a:lnTo>
                  <a:lnTo>
                    <a:pt x="960" y="96"/>
                  </a:lnTo>
                  <a:lnTo>
                    <a:pt x="960" y="108"/>
                  </a:lnTo>
                  <a:lnTo>
                    <a:pt x="966" y="90"/>
                  </a:lnTo>
                  <a:lnTo>
                    <a:pt x="978" y="102"/>
                  </a:lnTo>
                  <a:lnTo>
                    <a:pt x="978" y="108"/>
                  </a:lnTo>
                  <a:lnTo>
                    <a:pt x="978" y="114"/>
                  </a:lnTo>
                  <a:lnTo>
                    <a:pt x="984" y="114"/>
                  </a:lnTo>
                  <a:lnTo>
                    <a:pt x="984" y="126"/>
                  </a:lnTo>
                  <a:lnTo>
                    <a:pt x="984" y="120"/>
                  </a:lnTo>
                  <a:lnTo>
                    <a:pt x="990" y="120"/>
                  </a:lnTo>
                  <a:lnTo>
                    <a:pt x="984" y="108"/>
                  </a:lnTo>
                  <a:lnTo>
                    <a:pt x="996" y="114"/>
                  </a:lnTo>
                  <a:lnTo>
                    <a:pt x="1002" y="132"/>
                  </a:lnTo>
                  <a:lnTo>
                    <a:pt x="1008" y="144"/>
                  </a:lnTo>
                  <a:lnTo>
                    <a:pt x="1008" y="132"/>
                  </a:lnTo>
                  <a:lnTo>
                    <a:pt x="1014" y="138"/>
                  </a:lnTo>
                  <a:lnTo>
                    <a:pt x="1014" y="162"/>
                  </a:lnTo>
                  <a:lnTo>
                    <a:pt x="1008" y="168"/>
                  </a:lnTo>
                  <a:lnTo>
                    <a:pt x="1008" y="156"/>
                  </a:lnTo>
                  <a:lnTo>
                    <a:pt x="978" y="150"/>
                  </a:lnTo>
                  <a:lnTo>
                    <a:pt x="990" y="156"/>
                  </a:lnTo>
                  <a:lnTo>
                    <a:pt x="996" y="174"/>
                  </a:lnTo>
                  <a:lnTo>
                    <a:pt x="996" y="162"/>
                  </a:lnTo>
                  <a:lnTo>
                    <a:pt x="1008" y="174"/>
                  </a:lnTo>
                  <a:lnTo>
                    <a:pt x="1014" y="174"/>
                  </a:lnTo>
                  <a:lnTo>
                    <a:pt x="1020" y="180"/>
                  </a:lnTo>
                  <a:lnTo>
                    <a:pt x="1014" y="186"/>
                  </a:lnTo>
                  <a:lnTo>
                    <a:pt x="1020" y="186"/>
                  </a:lnTo>
                  <a:lnTo>
                    <a:pt x="1008" y="222"/>
                  </a:lnTo>
                  <a:lnTo>
                    <a:pt x="984" y="246"/>
                  </a:lnTo>
                  <a:lnTo>
                    <a:pt x="984" y="258"/>
                  </a:lnTo>
                  <a:lnTo>
                    <a:pt x="972" y="258"/>
                  </a:lnTo>
                  <a:lnTo>
                    <a:pt x="966" y="270"/>
                  </a:lnTo>
                  <a:lnTo>
                    <a:pt x="936" y="300"/>
                  </a:lnTo>
                  <a:lnTo>
                    <a:pt x="942" y="300"/>
                  </a:lnTo>
                  <a:lnTo>
                    <a:pt x="930" y="324"/>
                  </a:lnTo>
                  <a:lnTo>
                    <a:pt x="918" y="330"/>
                  </a:lnTo>
                  <a:lnTo>
                    <a:pt x="900" y="366"/>
                  </a:lnTo>
                  <a:lnTo>
                    <a:pt x="876" y="366"/>
                  </a:lnTo>
                  <a:lnTo>
                    <a:pt x="882" y="372"/>
                  </a:lnTo>
                  <a:lnTo>
                    <a:pt x="876" y="390"/>
                  </a:lnTo>
                  <a:lnTo>
                    <a:pt x="852" y="402"/>
                  </a:lnTo>
                  <a:lnTo>
                    <a:pt x="840" y="438"/>
                  </a:lnTo>
                  <a:lnTo>
                    <a:pt x="834" y="444"/>
                  </a:lnTo>
                  <a:lnTo>
                    <a:pt x="846" y="444"/>
                  </a:lnTo>
                  <a:lnTo>
                    <a:pt x="858" y="426"/>
                  </a:lnTo>
                  <a:lnTo>
                    <a:pt x="858" y="414"/>
                  </a:lnTo>
                  <a:lnTo>
                    <a:pt x="864" y="408"/>
                  </a:lnTo>
                  <a:lnTo>
                    <a:pt x="882" y="408"/>
                  </a:lnTo>
                  <a:lnTo>
                    <a:pt x="906" y="396"/>
                  </a:lnTo>
                  <a:lnTo>
                    <a:pt x="912" y="390"/>
                  </a:lnTo>
                  <a:lnTo>
                    <a:pt x="930" y="390"/>
                  </a:lnTo>
                  <a:lnTo>
                    <a:pt x="942" y="378"/>
                  </a:lnTo>
                  <a:lnTo>
                    <a:pt x="930" y="366"/>
                  </a:lnTo>
                  <a:lnTo>
                    <a:pt x="936" y="366"/>
                  </a:lnTo>
                  <a:lnTo>
                    <a:pt x="942" y="372"/>
                  </a:lnTo>
                  <a:lnTo>
                    <a:pt x="972" y="348"/>
                  </a:lnTo>
                  <a:lnTo>
                    <a:pt x="972" y="342"/>
                  </a:lnTo>
                  <a:lnTo>
                    <a:pt x="966" y="342"/>
                  </a:lnTo>
                  <a:lnTo>
                    <a:pt x="954" y="348"/>
                  </a:lnTo>
                  <a:lnTo>
                    <a:pt x="948" y="348"/>
                  </a:lnTo>
                  <a:lnTo>
                    <a:pt x="948" y="354"/>
                  </a:lnTo>
                  <a:lnTo>
                    <a:pt x="936" y="348"/>
                  </a:lnTo>
                  <a:lnTo>
                    <a:pt x="948" y="324"/>
                  </a:lnTo>
                  <a:lnTo>
                    <a:pt x="954" y="318"/>
                  </a:lnTo>
                  <a:lnTo>
                    <a:pt x="972" y="324"/>
                  </a:lnTo>
                  <a:lnTo>
                    <a:pt x="978" y="312"/>
                  </a:lnTo>
                  <a:lnTo>
                    <a:pt x="984" y="312"/>
                  </a:lnTo>
                  <a:lnTo>
                    <a:pt x="990" y="318"/>
                  </a:lnTo>
                  <a:lnTo>
                    <a:pt x="984" y="318"/>
                  </a:lnTo>
                  <a:lnTo>
                    <a:pt x="984" y="330"/>
                  </a:lnTo>
                  <a:lnTo>
                    <a:pt x="978" y="336"/>
                  </a:lnTo>
                  <a:lnTo>
                    <a:pt x="984" y="354"/>
                  </a:lnTo>
                  <a:lnTo>
                    <a:pt x="972" y="366"/>
                  </a:lnTo>
                  <a:lnTo>
                    <a:pt x="972" y="372"/>
                  </a:lnTo>
                  <a:lnTo>
                    <a:pt x="960" y="378"/>
                  </a:lnTo>
                  <a:lnTo>
                    <a:pt x="972" y="384"/>
                  </a:lnTo>
                  <a:lnTo>
                    <a:pt x="972" y="396"/>
                  </a:lnTo>
                  <a:lnTo>
                    <a:pt x="978" y="390"/>
                  </a:lnTo>
                  <a:lnTo>
                    <a:pt x="984" y="402"/>
                  </a:lnTo>
                  <a:lnTo>
                    <a:pt x="984" y="438"/>
                  </a:lnTo>
                  <a:lnTo>
                    <a:pt x="1002" y="450"/>
                  </a:lnTo>
                  <a:lnTo>
                    <a:pt x="1002" y="462"/>
                  </a:lnTo>
                  <a:lnTo>
                    <a:pt x="1026" y="480"/>
                  </a:lnTo>
                  <a:lnTo>
                    <a:pt x="1038" y="510"/>
                  </a:lnTo>
                  <a:lnTo>
                    <a:pt x="1038" y="540"/>
                  </a:lnTo>
                  <a:lnTo>
                    <a:pt x="1056" y="552"/>
                  </a:lnTo>
                  <a:lnTo>
                    <a:pt x="1062" y="552"/>
                  </a:lnTo>
                  <a:lnTo>
                    <a:pt x="1062" y="558"/>
                  </a:lnTo>
                  <a:lnTo>
                    <a:pt x="1062" y="564"/>
                  </a:lnTo>
                  <a:lnTo>
                    <a:pt x="996" y="619"/>
                  </a:lnTo>
                  <a:lnTo>
                    <a:pt x="996" y="631"/>
                  </a:lnTo>
                  <a:lnTo>
                    <a:pt x="1008" y="637"/>
                  </a:lnTo>
                  <a:lnTo>
                    <a:pt x="1002" y="643"/>
                  </a:lnTo>
                  <a:lnTo>
                    <a:pt x="984" y="649"/>
                  </a:lnTo>
                  <a:lnTo>
                    <a:pt x="984" y="661"/>
                  </a:lnTo>
                  <a:lnTo>
                    <a:pt x="978" y="661"/>
                  </a:lnTo>
                  <a:lnTo>
                    <a:pt x="990" y="679"/>
                  </a:lnTo>
                  <a:lnTo>
                    <a:pt x="990" y="697"/>
                  </a:lnTo>
                  <a:lnTo>
                    <a:pt x="984" y="709"/>
                  </a:lnTo>
                  <a:lnTo>
                    <a:pt x="972" y="703"/>
                  </a:lnTo>
                  <a:lnTo>
                    <a:pt x="972" y="697"/>
                  </a:lnTo>
                  <a:lnTo>
                    <a:pt x="954" y="703"/>
                  </a:lnTo>
                  <a:lnTo>
                    <a:pt x="948" y="715"/>
                  </a:lnTo>
                  <a:lnTo>
                    <a:pt x="894" y="739"/>
                  </a:lnTo>
                  <a:lnTo>
                    <a:pt x="888" y="751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2" name="Freeform 191"/>
            <p:cNvSpPr>
              <a:spLocks/>
            </p:cNvSpPr>
            <p:nvPr/>
          </p:nvSpPr>
          <p:spPr bwMode="auto">
            <a:xfrm>
              <a:off x="5500690" y="1913733"/>
              <a:ext cx="1685925" cy="3700463"/>
            </a:xfrm>
            <a:custGeom>
              <a:avLst/>
              <a:gdLst>
                <a:gd name="T0" fmla="*/ 918 w 1062"/>
                <a:gd name="T1" fmla="*/ 1147 h 2331"/>
                <a:gd name="T2" fmla="*/ 1008 w 1062"/>
                <a:gd name="T3" fmla="*/ 1201 h 2331"/>
                <a:gd name="T4" fmla="*/ 948 w 1062"/>
                <a:gd name="T5" fmla="*/ 1304 h 2331"/>
                <a:gd name="T6" fmla="*/ 918 w 1062"/>
                <a:gd name="T7" fmla="*/ 1466 h 2331"/>
                <a:gd name="T8" fmla="*/ 942 w 1062"/>
                <a:gd name="T9" fmla="*/ 1616 h 2331"/>
                <a:gd name="T10" fmla="*/ 894 w 1062"/>
                <a:gd name="T11" fmla="*/ 1718 h 2331"/>
                <a:gd name="T12" fmla="*/ 822 w 1062"/>
                <a:gd name="T13" fmla="*/ 1676 h 2331"/>
                <a:gd name="T14" fmla="*/ 738 w 1062"/>
                <a:gd name="T15" fmla="*/ 1796 h 2331"/>
                <a:gd name="T16" fmla="*/ 642 w 1062"/>
                <a:gd name="T17" fmla="*/ 1820 h 2331"/>
                <a:gd name="T18" fmla="*/ 570 w 1062"/>
                <a:gd name="T19" fmla="*/ 1941 h 2331"/>
                <a:gd name="T20" fmla="*/ 480 w 1062"/>
                <a:gd name="T21" fmla="*/ 2109 h 2331"/>
                <a:gd name="T22" fmla="*/ 420 w 1062"/>
                <a:gd name="T23" fmla="*/ 2187 h 2331"/>
                <a:gd name="T24" fmla="*/ 234 w 1062"/>
                <a:gd name="T25" fmla="*/ 2313 h 2331"/>
                <a:gd name="T26" fmla="*/ 84 w 1062"/>
                <a:gd name="T27" fmla="*/ 2313 h 2331"/>
                <a:gd name="T28" fmla="*/ 0 w 1062"/>
                <a:gd name="T29" fmla="*/ 2307 h 2331"/>
                <a:gd name="T30" fmla="*/ 78 w 1062"/>
                <a:gd name="T31" fmla="*/ 2211 h 2331"/>
                <a:gd name="T32" fmla="*/ 96 w 1062"/>
                <a:gd name="T33" fmla="*/ 2103 h 2331"/>
                <a:gd name="T34" fmla="*/ 90 w 1062"/>
                <a:gd name="T35" fmla="*/ 2025 h 2331"/>
                <a:gd name="T36" fmla="*/ 120 w 1062"/>
                <a:gd name="T37" fmla="*/ 1880 h 2331"/>
                <a:gd name="T38" fmla="*/ 168 w 1062"/>
                <a:gd name="T39" fmla="*/ 1742 h 2331"/>
                <a:gd name="T40" fmla="*/ 60 w 1062"/>
                <a:gd name="T41" fmla="*/ 1538 h 2331"/>
                <a:gd name="T42" fmla="*/ 36 w 1062"/>
                <a:gd name="T43" fmla="*/ 1376 h 2331"/>
                <a:gd name="T44" fmla="*/ 102 w 1062"/>
                <a:gd name="T45" fmla="*/ 1219 h 2331"/>
                <a:gd name="T46" fmla="*/ 108 w 1062"/>
                <a:gd name="T47" fmla="*/ 1063 h 2331"/>
                <a:gd name="T48" fmla="*/ 84 w 1062"/>
                <a:gd name="T49" fmla="*/ 943 h 2331"/>
                <a:gd name="T50" fmla="*/ 72 w 1062"/>
                <a:gd name="T51" fmla="*/ 805 h 2331"/>
                <a:gd name="T52" fmla="*/ 126 w 1062"/>
                <a:gd name="T53" fmla="*/ 739 h 2331"/>
                <a:gd name="T54" fmla="*/ 48 w 1062"/>
                <a:gd name="T55" fmla="*/ 661 h 2331"/>
                <a:gd name="T56" fmla="*/ 84 w 1062"/>
                <a:gd name="T57" fmla="*/ 474 h 2331"/>
                <a:gd name="T58" fmla="*/ 126 w 1062"/>
                <a:gd name="T59" fmla="*/ 396 h 2331"/>
                <a:gd name="T60" fmla="*/ 180 w 1062"/>
                <a:gd name="T61" fmla="*/ 546 h 2331"/>
                <a:gd name="T62" fmla="*/ 168 w 1062"/>
                <a:gd name="T63" fmla="*/ 619 h 2331"/>
                <a:gd name="T64" fmla="*/ 192 w 1062"/>
                <a:gd name="T65" fmla="*/ 426 h 2331"/>
                <a:gd name="T66" fmla="*/ 168 w 1062"/>
                <a:gd name="T67" fmla="*/ 318 h 2331"/>
                <a:gd name="T68" fmla="*/ 348 w 1062"/>
                <a:gd name="T69" fmla="*/ 336 h 2331"/>
                <a:gd name="T70" fmla="*/ 342 w 1062"/>
                <a:gd name="T71" fmla="*/ 264 h 2331"/>
                <a:gd name="T72" fmla="*/ 354 w 1062"/>
                <a:gd name="T73" fmla="*/ 252 h 2331"/>
                <a:gd name="T74" fmla="*/ 378 w 1062"/>
                <a:gd name="T75" fmla="*/ 216 h 2331"/>
                <a:gd name="T76" fmla="*/ 438 w 1062"/>
                <a:gd name="T77" fmla="*/ 180 h 2331"/>
                <a:gd name="T78" fmla="*/ 474 w 1062"/>
                <a:gd name="T79" fmla="*/ 174 h 2331"/>
                <a:gd name="T80" fmla="*/ 522 w 1062"/>
                <a:gd name="T81" fmla="*/ 150 h 2331"/>
                <a:gd name="T82" fmla="*/ 558 w 1062"/>
                <a:gd name="T83" fmla="*/ 144 h 2331"/>
                <a:gd name="T84" fmla="*/ 606 w 1062"/>
                <a:gd name="T85" fmla="*/ 174 h 2331"/>
                <a:gd name="T86" fmla="*/ 642 w 1062"/>
                <a:gd name="T87" fmla="*/ 150 h 2331"/>
                <a:gd name="T88" fmla="*/ 708 w 1062"/>
                <a:gd name="T89" fmla="*/ 114 h 2331"/>
                <a:gd name="T90" fmla="*/ 780 w 1062"/>
                <a:gd name="T91" fmla="*/ 0 h 2331"/>
                <a:gd name="T92" fmla="*/ 780 w 1062"/>
                <a:gd name="T93" fmla="*/ 54 h 2331"/>
                <a:gd name="T94" fmla="*/ 840 w 1062"/>
                <a:gd name="T95" fmla="*/ 96 h 2331"/>
                <a:gd name="T96" fmla="*/ 936 w 1062"/>
                <a:gd name="T97" fmla="*/ 72 h 2331"/>
                <a:gd name="T98" fmla="*/ 984 w 1062"/>
                <a:gd name="T99" fmla="*/ 114 h 2331"/>
                <a:gd name="T100" fmla="*/ 1014 w 1062"/>
                <a:gd name="T101" fmla="*/ 162 h 2331"/>
                <a:gd name="T102" fmla="*/ 1014 w 1062"/>
                <a:gd name="T103" fmla="*/ 186 h 2331"/>
                <a:gd name="T104" fmla="*/ 918 w 1062"/>
                <a:gd name="T105" fmla="*/ 330 h 2331"/>
                <a:gd name="T106" fmla="*/ 858 w 1062"/>
                <a:gd name="T107" fmla="*/ 414 h 2331"/>
                <a:gd name="T108" fmla="*/ 972 w 1062"/>
                <a:gd name="T109" fmla="*/ 348 h 2331"/>
                <a:gd name="T110" fmla="*/ 978 w 1062"/>
                <a:gd name="T111" fmla="*/ 312 h 2331"/>
                <a:gd name="T112" fmla="*/ 972 w 1062"/>
                <a:gd name="T113" fmla="*/ 384 h 2331"/>
                <a:gd name="T114" fmla="*/ 1056 w 1062"/>
                <a:gd name="T115" fmla="*/ 552 h 2331"/>
                <a:gd name="T116" fmla="*/ 978 w 1062"/>
                <a:gd name="T117" fmla="*/ 661 h 2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62" h="2331">
                  <a:moveTo>
                    <a:pt x="912" y="1003"/>
                  </a:moveTo>
                  <a:lnTo>
                    <a:pt x="912" y="1033"/>
                  </a:lnTo>
                  <a:lnTo>
                    <a:pt x="930" y="1057"/>
                  </a:lnTo>
                  <a:lnTo>
                    <a:pt x="930" y="1081"/>
                  </a:lnTo>
                  <a:lnTo>
                    <a:pt x="948" y="1099"/>
                  </a:lnTo>
                  <a:lnTo>
                    <a:pt x="948" y="1111"/>
                  </a:lnTo>
                  <a:lnTo>
                    <a:pt x="942" y="1111"/>
                  </a:lnTo>
                  <a:lnTo>
                    <a:pt x="936" y="1117"/>
                  </a:lnTo>
                  <a:lnTo>
                    <a:pt x="936" y="1129"/>
                  </a:lnTo>
                  <a:lnTo>
                    <a:pt x="918" y="1147"/>
                  </a:lnTo>
                  <a:lnTo>
                    <a:pt x="930" y="1159"/>
                  </a:lnTo>
                  <a:lnTo>
                    <a:pt x="918" y="1177"/>
                  </a:lnTo>
                  <a:lnTo>
                    <a:pt x="912" y="1177"/>
                  </a:lnTo>
                  <a:lnTo>
                    <a:pt x="918" y="1195"/>
                  </a:lnTo>
                  <a:lnTo>
                    <a:pt x="930" y="1189"/>
                  </a:lnTo>
                  <a:lnTo>
                    <a:pt x="930" y="1201"/>
                  </a:lnTo>
                  <a:lnTo>
                    <a:pt x="948" y="1189"/>
                  </a:lnTo>
                  <a:lnTo>
                    <a:pt x="978" y="1207"/>
                  </a:lnTo>
                  <a:lnTo>
                    <a:pt x="1002" y="1213"/>
                  </a:lnTo>
                  <a:lnTo>
                    <a:pt x="1008" y="1201"/>
                  </a:lnTo>
                  <a:lnTo>
                    <a:pt x="1020" y="1225"/>
                  </a:lnTo>
                  <a:lnTo>
                    <a:pt x="996" y="1225"/>
                  </a:lnTo>
                  <a:lnTo>
                    <a:pt x="984" y="1243"/>
                  </a:lnTo>
                  <a:lnTo>
                    <a:pt x="966" y="1231"/>
                  </a:lnTo>
                  <a:lnTo>
                    <a:pt x="948" y="1231"/>
                  </a:lnTo>
                  <a:lnTo>
                    <a:pt x="960" y="1243"/>
                  </a:lnTo>
                  <a:lnTo>
                    <a:pt x="954" y="1280"/>
                  </a:lnTo>
                  <a:lnTo>
                    <a:pt x="960" y="1298"/>
                  </a:lnTo>
                  <a:lnTo>
                    <a:pt x="954" y="1298"/>
                  </a:lnTo>
                  <a:lnTo>
                    <a:pt x="948" y="1304"/>
                  </a:lnTo>
                  <a:lnTo>
                    <a:pt x="954" y="1316"/>
                  </a:lnTo>
                  <a:lnTo>
                    <a:pt x="942" y="1322"/>
                  </a:lnTo>
                  <a:lnTo>
                    <a:pt x="942" y="1328"/>
                  </a:lnTo>
                  <a:lnTo>
                    <a:pt x="966" y="1358"/>
                  </a:lnTo>
                  <a:lnTo>
                    <a:pt x="966" y="1376"/>
                  </a:lnTo>
                  <a:lnTo>
                    <a:pt x="954" y="1388"/>
                  </a:lnTo>
                  <a:lnTo>
                    <a:pt x="960" y="1418"/>
                  </a:lnTo>
                  <a:lnTo>
                    <a:pt x="942" y="1430"/>
                  </a:lnTo>
                  <a:lnTo>
                    <a:pt x="942" y="1442"/>
                  </a:lnTo>
                  <a:lnTo>
                    <a:pt x="918" y="1466"/>
                  </a:lnTo>
                  <a:lnTo>
                    <a:pt x="918" y="1472"/>
                  </a:lnTo>
                  <a:lnTo>
                    <a:pt x="900" y="1478"/>
                  </a:lnTo>
                  <a:lnTo>
                    <a:pt x="906" y="1496"/>
                  </a:lnTo>
                  <a:lnTo>
                    <a:pt x="888" y="1508"/>
                  </a:lnTo>
                  <a:lnTo>
                    <a:pt x="882" y="1532"/>
                  </a:lnTo>
                  <a:lnTo>
                    <a:pt x="894" y="1532"/>
                  </a:lnTo>
                  <a:lnTo>
                    <a:pt x="888" y="1544"/>
                  </a:lnTo>
                  <a:lnTo>
                    <a:pt x="906" y="1574"/>
                  </a:lnTo>
                  <a:lnTo>
                    <a:pt x="936" y="1580"/>
                  </a:lnTo>
                  <a:lnTo>
                    <a:pt x="942" y="1616"/>
                  </a:lnTo>
                  <a:lnTo>
                    <a:pt x="936" y="1616"/>
                  </a:lnTo>
                  <a:lnTo>
                    <a:pt x="924" y="1610"/>
                  </a:lnTo>
                  <a:lnTo>
                    <a:pt x="912" y="1628"/>
                  </a:lnTo>
                  <a:lnTo>
                    <a:pt x="918" y="1652"/>
                  </a:lnTo>
                  <a:lnTo>
                    <a:pt x="930" y="1646"/>
                  </a:lnTo>
                  <a:lnTo>
                    <a:pt x="942" y="1676"/>
                  </a:lnTo>
                  <a:lnTo>
                    <a:pt x="912" y="1706"/>
                  </a:lnTo>
                  <a:lnTo>
                    <a:pt x="918" y="1718"/>
                  </a:lnTo>
                  <a:lnTo>
                    <a:pt x="900" y="1724"/>
                  </a:lnTo>
                  <a:lnTo>
                    <a:pt x="894" y="1718"/>
                  </a:lnTo>
                  <a:lnTo>
                    <a:pt x="882" y="1718"/>
                  </a:lnTo>
                  <a:lnTo>
                    <a:pt x="882" y="1712"/>
                  </a:lnTo>
                  <a:lnTo>
                    <a:pt x="870" y="1700"/>
                  </a:lnTo>
                  <a:lnTo>
                    <a:pt x="858" y="1706"/>
                  </a:lnTo>
                  <a:lnTo>
                    <a:pt x="852" y="1694"/>
                  </a:lnTo>
                  <a:lnTo>
                    <a:pt x="840" y="1676"/>
                  </a:lnTo>
                  <a:lnTo>
                    <a:pt x="846" y="1676"/>
                  </a:lnTo>
                  <a:lnTo>
                    <a:pt x="840" y="1670"/>
                  </a:lnTo>
                  <a:lnTo>
                    <a:pt x="828" y="1670"/>
                  </a:lnTo>
                  <a:lnTo>
                    <a:pt x="822" y="1676"/>
                  </a:lnTo>
                  <a:lnTo>
                    <a:pt x="798" y="1688"/>
                  </a:lnTo>
                  <a:lnTo>
                    <a:pt x="810" y="1718"/>
                  </a:lnTo>
                  <a:lnTo>
                    <a:pt x="798" y="1730"/>
                  </a:lnTo>
                  <a:lnTo>
                    <a:pt x="792" y="1742"/>
                  </a:lnTo>
                  <a:lnTo>
                    <a:pt x="780" y="1748"/>
                  </a:lnTo>
                  <a:lnTo>
                    <a:pt x="768" y="1772"/>
                  </a:lnTo>
                  <a:lnTo>
                    <a:pt x="750" y="1772"/>
                  </a:lnTo>
                  <a:lnTo>
                    <a:pt x="744" y="1784"/>
                  </a:lnTo>
                  <a:lnTo>
                    <a:pt x="750" y="1790"/>
                  </a:lnTo>
                  <a:lnTo>
                    <a:pt x="738" y="1796"/>
                  </a:lnTo>
                  <a:lnTo>
                    <a:pt x="732" y="1802"/>
                  </a:lnTo>
                  <a:lnTo>
                    <a:pt x="732" y="1808"/>
                  </a:lnTo>
                  <a:lnTo>
                    <a:pt x="738" y="1832"/>
                  </a:lnTo>
                  <a:lnTo>
                    <a:pt x="732" y="1838"/>
                  </a:lnTo>
                  <a:lnTo>
                    <a:pt x="720" y="1844"/>
                  </a:lnTo>
                  <a:lnTo>
                    <a:pt x="690" y="1796"/>
                  </a:lnTo>
                  <a:lnTo>
                    <a:pt x="690" y="1784"/>
                  </a:lnTo>
                  <a:lnTo>
                    <a:pt x="672" y="1784"/>
                  </a:lnTo>
                  <a:lnTo>
                    <a:pt x="666" y="1808"/>
                  </a:lnTo>
                  <a:lnTo>
                    <a:pt x="642" y="1820"/>
                  </a:lnTo>
                  <a:lnTo>
                    <a:pt x="630" y="1808"/>
                  </a:lnTo>
                  <a:lnTo>
                    <a:pt x="600" y="1808"/>
                  </a:lnTo>
                  <a:lnTo>
                    <a:pt x="564" y="1874"/>
                  </a:lnTo>
                  <a:lnTo>
                    <a:pt x="582" y="1880"/>
                  </a:lnTo>
                  <a:lnTo>
                    <a:pt x="576" y="1892"/>
                  </a:lnTo>
                  <a:lnTo>
                    <a:pt x="582" y="1892"/>
                  </a:lnTo>
                  <a:lnTo>
                    <a:pt x="582" y="1923"/>
                  </a:lnTo>
                  <a:lnTo>
                    <a:pt x="588" y="1923"/>
                  </a:lnTo>
                  <a:lnTo>
                    <a:pt x="588" y="1935"/>
                  </a:lnTo>
                  <a:lnTo>
                    <a:pt x="570" y="1941"/>
                  </a:lnTo>
                  <a:lnTo>
                    <a:pt x="570" y="1959"/>
                  </a:lnTo>
                  <a:lnTo>
                    <a:pt x="540" y="1965"/>
                  </a:lnTo>
                  <a:lnTo>
                    <a:pt x="528" y="1983"/>
                  </a:lnTo>
                  <a:lnTo>
                    <a:pt x="534" y="2013"/>
                  </a:lnTo>
                  <a:lnTo>
                    <a:pt x="534" y="2025"/>
                  </a:lnTo>
                  <a:lnTo>
                    <a:pt x="522" y="2037"/>
                  </a:lnTo>
                  <a:lnTo>
                    <a:pt x="522" y="2067"/>
                  </a:lnTo>
                  <a:lnTo>
                    <a:pt x="510" y="2103"/>
                  </a:lnTo>
                  <a:lnTo>
                    <a:pt x="486" y="2097"/>
                  </a:lnTo>
                  <a:lnTo>
                    <a:pt x="480" y="2109"/>
                  </a:lnTo>
                  <a:lnTo>
                    <a:pt x="474" y="2109"/>
                  </a:lnTo>
                  <a:lnTo>
                    <a:pt x="468" y="2121"/>
                  </a:lnTo>
                  <a:lnTo>
                    <a:pt x="486" y="2139"/>
                  </a:lnTo>
                  <a:lnTo>
                    <a:pt x="498" y="2163"/>
                  </a:lnTo>
                  <a:lnTo>
                    <a:pt x="486" y="2175"/>
                  </a:lnTo>
                  <a:lnTo>
                    <a:pt x="468" y="2181"/>
                  </a:lnTo>
                  <a:lnTo>
                    <a:pt x="462" y="2175"/>
                  </a:lnTo>
                  <a:lnTo>
                    <a:pt x="456" y="2187"/>
                  </a:lnTo>
                  <a:lnTo>
                    <a:pt x="438" y="2175"/>
                  </a:lnTo>
                  <a:lnTo>
                    <a:pt x="420" y="2187"/>
                  </a:lnTo>
                  <a:lnTo>
                    <a:pt x="414" y="2181"/>
                  </a:lnTo>
                  <a:lnTo>
                    <a:pt x="378" y="2193"/>
                  </a:lnTo>
                  <a:lnTo>
                    <a:pt x="384" y="2199"/>
                  </a:lnTo>
                  <a:lnTo>
                    <a:pt x="366" y="2229"/>
                  </a:lnTo>
                  <a:lnTo>
                    <a:pt x="366" y="2223"/>
                  </a:lnTo>
                  <a:lnTo>
                    <a:pt x="354" y="2229"/>
                  </a:lnTo>
                  <a:lnTo>
                    <a:pt x="324" y="2265"/>
                  </a:lnTo>
                  <a:lnTo>
                    <a:pt x="324" y="2283"/>
                  </a:lnTo>
                  <a:lnTo>
                    <a:pt x="264" y="2319"/>
                  </a:lnTo>
                  <a:lnTo>
                    <a:pt x="234" y="2313"/>
                  </a:lnTo>
                  <a:lnTo>
                    <a:pt x="222" y="2307"/>
                  </a:lnTo>
                  <a:lnTo>
                    <a:pt x="186" y="2295"/>
                  </a:lnTo>
                  <a:lnTo>
                    <a:pt x="174" y="2295"/>
                  </a:lnTo>
                  <a:lnTo>
                    <a:pt x="168" y="2283"/>
                  </a:lnTo>
                  <a:lnTo>
                    <a:pt x="156" y="2271"/>
                  </a:lnTo>
                  <a:lnTo>
                    <a:pt x="132" y="2271"/>
                  </a:lnTo>
                  <a:lnTo>
                    <a:pt x="120" y="2283"/>
                  </a:lnTo>
                  <a:lnTo>
                    <a:pt x="120" y="2301"/>
                  </a:lnTo>
                  <a:lnTo>
                    <a:pt x="96" y="2319"/>
                  </a:lnTo>
                  <a:lnTo>
                    <a:pt x="84" y="2313"/>
                  </a:lnTo>
                  <a:lnTo>
                    <a:pt x="72" y="2313"/>
                  </a:lnTo>
                  <a:lnTo>
                    <a:pt x="72" y="2307"/>
                  </a:lnTo>
                  <a:lnTo>
                    <a:pt x="42" y="2313"/>
                  </a:lnTo>
                  <a:lnTo>
                    <a:pt x="36" y="2313"/>
                  </a:lnTo>
                  <a:lnTo>
                    <a:pt x="42" y="2319"/>
                  </a:lnTo>
                  <a:lnTo>
                    <a:pt x="24" y="2331"/>
                  </a:lnTo>
                  <a:lnTo>
                    <a:pt x="18" y="2319"/>
                  </a:lnTo>
                  <a:lnTo>
                    <a:pt x="12" y="2319"/>
                  </a:lnTo>
                  <a:lnTo>
                    <a:pt x="12" y="2313"/>
                  </a:lnTo>
                  <a:lnTo>
                    <a:pt x="0" y="2307"/>
                  </a:lnTo>
                  <a:lnTo>
                    <a:pt x="12" y="2289"/>
                  </a:lnTo>
                  <a:lnTo>
                    <a:pt x="0" y="2283"/>
                  </a:lnTo>
                  <a:lnTo>
                    <a:pt x="6" y="2271"/>
                  </a:lnTo>
                  <a:lnTo>
                    <a:pt x="18" y="2259"/>
                  </a:lnTo>
                  <a:lnTo>
                    <a:pt x="24" y="2259"/>
                  </a:lnTo>
                  <a:lnTo>
                    <a:pt x="30" y="2259"/>
                  </a:lnTo>
                  <a:lnTo>
                    <a:pt x="54" y="2247"/>
                  </a:lnTo>
                  <a:lnTo>
                    <a:pt x="60" y="2235"/>
                  </a:lnTo>
                  <a:lnTo>
                    <a:pt x="84" y="2217"/>
                  </a:lnTo>
                  <a:lnTo>
                    <a:pt x="78" y="2211"/>
                  </a:lnTo>
                  <a:lnTo>
                    <a:pt x="84" y="2211"/>
                  </a:lnTo>
                  <a:lnTo>
                    <a:pt x="90" y="2199"/>
                  </a:lnTo>
                  <a:lnTo>
                    <a:pt x="72" y="2181"/>
                  </a:lnTo>
                  <a:lnTo>
                    <a:pt x="90" y="2163"/>
                  </a:lnTo>
                  <a:lnTo>
                    <a:pt x="78" y="2145"/>
                  </a:lnTo>
                  <a:lnTo>
                    <a:pt x="72" y="2151"/>
                  </a:lnTo>
                  <a:lnTo>
                    <a:pt x="84" y="2121"/>
                  </a:lnTo>
                  <a:lnTo>
                    <a:pt x="102" y="2115"/>
                  </a:lnTo>
                  <a:lnTo>
                    <a:pt x="102" y="2103"/>
                  </a:lnTo>
                  <a:lnTo>
                    <a:pt x="96" y="2103"/>
                  </a:lnTo>
                  <a:lnTo>
                    <a:pt x="96" y="2085"/>
                  </a:lnTo>
                  <a:lnTo>
                    <a:pt x="108" y="2085"/>
                  </a:lnTo>
                  <a:lnTo>
                    <a:pt x="114" y="2079"/>
                  </a:lnTo>
                  <a:lnTo>
                    <a:pt x="108" y="2067"/>
                  </a:lnTo>
                  <a:lnTo>
                    <a:pt x="102" y="2067"/>
                  </a:lnTo>
                  <a:lnTo>
                    <a:pt x="96" y="2055"/>
                  </a:lnTo>
                  <a:lnTo>
                    <a:pt x="84" y="2067"/>
                  </a:lnTo>
                  <a:lnTo>
                    <a:pt x="66" y="2049"/>
                  </a:lnTo>
                  <a:lnTo>
                    <a:pt x="78" y="2049"/>
                  </a:lnTo>
                  <a:lnTo>
                    <a:pt x="90" y="2025"/>
                  </a:lnTo>
                  <a:lnTo>
                    <a:pt x="96" y="2025"/>
                  </a:lnTo>
                  <a:lnTo>
                    <a:pt x="96" y="2019"/>
                  </a:lnTo>
                  <a:lnTo>
                    <a:pt x="90" y="2007"/>
                  </a:lnTo>
                  <a:lnTo>
                    <a:pt x="96" y="1989"/>
                  </a:lnTo>
                  <a:lnTo>
                    <a:pt x="90" y="1977"/>
                  </a:lnTo>
                  <a:lnTo>
                    <a:pt x="90" y="1971"/>
                  </a:lnTo>
                  <a:lnTo>
                    <a:pt x="108" y="1953"/>
                  </a:lnTo>
                  <a:lnTo>
                    <a:pt x="144" y="1935"/>
                  </a:lnTo>
                  <a:lnTo>
                    <a:pt x="132" y="1892"/>
                  </a:lnTo>
                  <a:lnTo>
                    <a:pt x="120" y="1880"/>
                  </a:lnTo>
                  <a:lnTo>
                    <a:pt x="114" y="1856"/>
                  </a:lnTo>
                  <a:lnTo>
                    <a:pt x="120" y="1856"/>
                  </a:lnTo>
                  <a:lnTo>
                    <a:pt x="120" y="1838"/>
                  </a:lnTo>
                  <a:lnTo>
                    <a:pt x="132" y="1820"/>
                  </a:lnTo>
                  <a:lnTo>
                    <a:pt x="120" y="1814"/>
                  </a:lnTo>
                  <a:lnTo>
                    <a:pt x="156" y="1790"/>
                  </a:lnTo>
                  <a:lnTo>
                    <a:pt x="162" y="1772"/>
                  </a:lnTo>
                  <a:lnTo>
                    <a:pt x="168" y="1778"/>
                  </a:lnTo>
                  <a:lnTo>
                    <a:pt x="174" y="1766"/>
                  </a:lnTo>
                  <a:lnTo>
                    <a:pt x="168" y="1742"/>
                  </a:lnTo>
                  <a:lnTo>
                    <a:pt x="156" y="1742"/>
                  </a:lnTo>
                  <a:lnTo>
                    <a:pt x="114" y="1718"/>
                  </a:lnTo>
                  <a:lnTo>
                    <a:pt x="114" y="1682"/>
                  </a:lnTo>
                  <a:lnTo>
                    <a:pt x="162" y="1646"/>
                  </a:lnTo>
                  <a:lnTo>
                    <a:pt x="156" y="1616"/>
                  </a:lnTo>
                  <a:lnTo>
                    <a:pt x="126" y="1616"/>
                  </a:lnTo>
                  <a:lnTo>
                    <a:pt x="114" y="1574"/>
                  </a:lnTo>
                  <a:lnTo>
                    <a:pt x="102" y="1574"/>
                  </a:lnTo>
                  <a:lnTo>
                    <a:pt x="96" y="1550"/>
                  </a:lnTo>
                  <a:lnTo>
                    <a:pt x="60" y="1538"/>
                  </a:lnTo>
                  <a:lnTo>
                    <a:pt x="12" y="1532"/>
                  </a:lnTo>
                  <a:lnTo>
                    <a:pt x="0" y="1526"/>
                  </a:lnTo>
                  <a:lnTo>
                    <a:pt x="6" y="1496"/>
                  </a:lnTo>
                  <a:lnTo>
                    <a:pt x="12" y="1490"/>
                  </a:lnTo>
                  <a:lnTo>
                    <a:pt x="0" y="1442"/>
                  </a:lnTo>
                  <a:lnTo>
                    <a:pt x="72" y="1418"/>
                  </a:lnTo>
                  <a:lnTo>
                    <a:pt x="84" y="1406"/>
                  </a:lnTo>
                  <a:lnTo>
                    <a:pt x="66" y="1400"/>
                  </a:lnTo>
                  <a:lnTo>
                    <a:pt x="48" y="1376"/>
                  </a:lnTo>
                  <a:lnTo>
                    <a:pt x="36" y="1376"/>
                  </a:lnTo>
                  <a:lnTo>
                    <a:pt x="30" y="1358"/>
                  </a:lnTo>
                  <a:lnTo>
                    <a:pt x="36" y="1340"/>
                  </a:lnTo>
                  <a:lnTo>
                    <a:pt x="42" y="1322"/>
                  </a:lnTo>
                  <a:lnTo>
                    <a:pt x="48" y="1310"/>
                  </a:lnTo>
                  <a:lnTo>
                    <a:pt x="54" y="1310"/>
                  </a:lnTo>
                  <a:lnTo>
                    <a:pt x="102" y="1255"/>
                  </a:lnTo>
                  <a:lnTo>
                    <a:pt x="102" y="1243"/>
                  </a:lnTo>
                  <a:lnTo>
                    <a:pt x="114" y="1231"/>
                  </a:lnTo>
                  <a:lnTo>
                    <a:pt x="102" y="1231"/>
                  </a:lnTo>
                  <a:lnTo>
                    <a:pt x="102" y="1219"/>
                  </a:lnTo>
                  <a:lnTo>
                    <a:pt x="90" y="1207"/>
                  </a:lnTo>
                  <a:lnTo>
                    <a:pt x="96" y="1207"/>
                  </a:lnTo>
                  <a:lnTo>
                    <a:pt x="102" y="1183"/>
                  </a:lnTo>
                  <a:lnTo>
                    <a:pt x="132" y="1165"/>
                  </a:lnTo>
                  <a:lnTo>
                    <a:pt x="138" y="1105"/>
                  </a:lnTo>
                  <a:lnTo>
                    <a:pt x="120" y="1105"/>
                  </a:lnTo>
                  <a:lnTo>
                    <a:pt x="114" y="1087"/>
                  </a:lnTo>
                  <a:lnTo>
                    <a:pt x="96" y="1087"/>
                  </a:lnTo>
                  <a:lnTo>
                    <a:pt x="102" y="1063"/>
                  </a:lnTo>
                  <a:lnTo>
                    <a:pt x="108" y="1063"/>
                  </a:lnTo>
                  <a:lnTo>
                    <a:pt x="108" y="1033"/>
                  </a:lnTo>
                  <a:lnTo>
                    <a:pt x="102" y="1027"/>
                  </a:lnTo>
                  <a:lnTo>
                    <a:pt x="108" y="1021"/>
                  </a:lnTo>
                  <a:lnTo>
                    <a:pt x="96" y="1003"/>
                  </a:lnTo>
                  <a:lnTo>
                    <a:pt x="84" y="1003"/>
                  </a:lnTo>
                  <a:lnTo>
                    <a:pt x="84" y="997"/>
                  </a:lnTo>
                  <a:lnTo>
                    <a:pt x="78" y="979"/>
                  </a:lnTo>
                  <a:lnTo>
                    <a:pt x="90" y="973"/>
                  </a:lnTo>
                  <a:lnTo>
                    <a:pt x="90" y="955"/>
                  </a:lnTo>
                  <a:lnTo>
                    <a:pt x="84" y="943"/>
                  </a:lnTo>
                  <a:lnTo>
                    <a:pt x="84" y="931"/>
                  </a:lnTo>
                  <a:lnTo>
                    <a:pt x="96" y="925"/>
                  </a:lnTo>
                  <a:lnTo>
                    <a:pt x="90" y="901"/>
                  </a:lnTo>
                  <a:lnTo>
                    <a:pt x="84" y="895"/>
                  </a:lnTo>
                  <a:lnTo>
                    <a:pt x="66" y="865"/>
                  </a:lnTo>
                  <a:lnTo>
                    <a:pt x="72" y="859"/>
                  </a:lnTo>
                  <a:lnTo>
                    <a:pt x="84" y="841"/>
                  </a:lnTo>
                  <a:lnTo>
                    <a:pt x="78" y="835"/>
                  </a:lnTo>
                  <a:lnTo>
                    <a:pt x="72" y="817"/>
                  </a:lnTo>
                  <a:lnTo>
                    <a:pt x="72" y="805"/>
                  </a:lnTo>
                  <a:lnTo>
                    <a:pt x="78" y="799"/>
                  </a:lnTo>
                  <a:lnTo>
                    <a:pt x="84" y="805"/>
                  </a:lnTo>
                  <a:lnTo>
                    <a:pt x="96" y="799"/>
                  </a:lnTo>
                  <a:lnTo>
                    <a:pt x="102" y="793"/>
                  </a:lnTo>
                  <a:lnTo>
                    <a:pt x="108" y="787"/>
                  </a:lnTo>
                  <a:lnTo>
                    <a:pt x="114" y="769"/>
                  </a:lnTo>
                  <a:lnTo>
                    <a:pt x="114" y="763"/>
                  </a:lnTo>
                  <a:lnTo>
                    <a:pt x="114" y="751"/>
                  </a:lnTo>
                  <a:lnTo>
                    <a:pt x="126" y="751"/>
                  </a:lnTo>
                  <a:lnTo>
                    <a:pt x="126" y="739"/>
                  </a:lnTo>
                  <a:lnTo>
                    <a:pt x="114" y="715"/>
                  </a:lnTo>
                  <a:lnTo>
                    <a:pt x="126" y="697"/>
                  </a:lnTo>
                  <a:lnTo>
                    <a:pt x="108" y="697"/>
                  </a:lnTo>
                  <a:lnTo>
                    <a:pt x="114" y="673"/>
                  </a:lnTo>
                  <a:lnTo>
                    <a:pt x="102" y="667"/>
                  </a:lnTo>
                  <a:lnTo>
                    <a:pt x="102" y="673"/>
                  </a:lnTo>
                  <a:lnTo>
                    <a:pt x="96" y="685"/>
                  </a:lnTo>
                  <a:lnTo>
                    <a:pt x="78" y="685"/>
                  </a:lnTo>
                  <a:lnTo>
                    <a:pt x="72" y="673"/>
                  </a:lnTo>
                  <a:lnTo>
                    <a:pt x="48" y="661"/>
                  </a:lnTo>
                  <a:lnTo>
                    <a:pt x="42" y="631"/>
                  </a:lnTo>
                  <a:lnTo>
                    <a:pt x="36" y="619"/>
                  </a:lnTo>
                  <a:lnTo>
                    <a:pt x="36" y="606"/>
                  </a:lnTo>
                  <a:lnTo>
                    <a:pt x="72" y="576"/>
                  </a:lnTo>
                  <a:lnTo>
                    <a:pt x="96" y="564"/>
                  </a:lnTo>
                  <a:lnTo>
                    <a:pt x="102" y="570"/>
                  </a:lnTo>
                  <a:lnTo>
                    <a:pt x="108" y="546"/>
                  </a:lnTo>
                  <a:lnTo>
                    <a:pt x="114" y="522"/>
                  </a:lnTo>
                  <a:lnTo>
                    <a:pt x="102" y="510"/>
                  </a:lnTo>
                  <a:lnTo>
                    <a:pt x="84" y="474"/>
                  </a:lnTo>
                  <a:lnTo>
                    <a:pt x="96" y="468"/>
                  </a:lnTo>
                  <a:lnTo>
                    <a:pt x="96" y="462"/>
                  </a:lnTo>
                  <a:lnTo>
                    <a:pt x="108" y="462"/>
                  </a:lnTo>
                  <a:lnTo>
                    <a:pt x="132" y="444"/>
                  </a:lnTo>
                  <a:lnTo>
                    <a:pt x="120" y="426"/>
                  </a:lnTo>
                  <a:lnTo>
                    <a:pt x="114" y="426"/>
                  </a:lnTo>
                  <a:lnTo>
                    <a:pt x="90" y="402"/>
                  </a:lnTo>
                  <a:lnTo>
                    <a:pt x="96" y="390"/>
                  </a:lnTo>
                  <a:lnTo>
                    <a:pt x="96" y="384"/>
                  </a:lnTo>
                  <a:lnTo>
                    <a:pt x="126" y="396"/>
                  </a:lnTo>
                  <a:lnTo>
                    <a:pt x="138" y="420"/>
                  </a:lnTo>
                  <a:lnTo>
                    <a:pt x="150" y="432"/>
                  </a:lnTo>
                  <a:lnTo>
                    <a:pt x="144" y="432"/>
                  </a:lnTo>
                  <a:lnTo>
                    <a:pt x="162" y="474"/>
                  </a:lnTo>
                  <a:lnTo>
                    <a:pt x="198" y="474"/>
                  </a:lnTo>
                  <a:lnTo>
                    <a:pt x="204" y="486"/>
                  </a:lnTo>
                  <a:lnTo>
                    <a:pt x="186" y="510"/>
                  </a:lnTo>
                  <a:lnTo>
                    <a:pt x="162" y="516"/>
                  </a:lnTo>
                  <a:lnTo>
                    <a:pt x="156" y="570"/>
                  </a:lnTo>
                  <a:lnTo>
                    <a:pt x="180" y="546"/>
                  </a:lnTo>
                  <a:lnTo>
                    <a:pt x="180" y="552"/>
                  </a:lnTo>
                  <a:lnTo>
                    <a:pt x="168" y="588"/>
                  </a:lnTo>
                  <a:lnTo>
                    <a:pt x="156" y="612"/>
                  </a:lnTo>
                  <a:lnTo>
                    <a:pt x="168" y="631"/>
                  </a:lnTo>
                  <a:lnTo>
                    <a:pt x="168" y="661"/>
                  </a:lnTo>
                  <a:lnTo>
                    <a:pt x="186" y="667"/>
                  </a:lnTo>
                  <a:lnTo>
                    <a:pt x="186" y="679"/>
                  </a:lnTo>
                  <a:lnTo>
                    <a:pt x="192" y="679"/>
                  </a:lnTo>
                  <a:lnTo>
                    <a:pt x="192" y="667"/>
                  </a:lnTo>
                  <a:lnTo>
                    <a:pt x="168" y="619"/>
                  </a:lnTo>
                  <a:lnTo>
                    <a:pt x="168" y="600"/>
                  </a:lnTo>
                  <a:lnTo>
                    <a:pt x="186" y="606"/>
                  </a:lnTo>
                  <a:lnTo>
                    <a:pt x="192" y="588"/>
                  </a:lnTo>
                  <a:lnTo>
                    <a:pt x="198" y="552"/>
                  </a:lnTo>
                  <a:lnTo>
                    <a:pt x="186" y="534"/>
                  </a:lnTo>
                  <a:lnTo>
                    <a:pt x="216" y="486"/>
                  </a:lnTo>
                  <a:lnTo>
                    <a:pt x="210" y="468"/>
                  </a:lnTo>
                  <a:lnTo>
                    <a:pt x="192" y="462"/>
                  </a:lnTo>
                  <a:lnTo>
                    <a:pt x="186" y="438"/>
                  </a:lnTo>
                  <a:lnTo>
                    <a:pt x="192" y="426"/>
                  </a:lnTo>
                  <a:lnTo>
                    <a:pt x="180" y="408"/>
                  </a:lnTo>
                  <a:lnTo>
                    <a:pt x="156" y="402"/>
                  </a:lnTo>
                  <a:lnTo>
                    <a:pt x="162" y="372"/>
                  </a:lnTo>
                  <a:lnTo>
                    <a:pt x="168" y="354"/>
                  </a:lnTo>
                  <a:lnTo>
                    <a:pt x="168" y="342"/>
                  </a:lnTo>
                  <a:lnTo>
                    <a:pt x="162" y="336"/>
                  </a:lnTo>
                  <a:lnTo>
                    <a:pt x="174" y="336"/>
                  </a:lnTo>
                  <a:lnTo>
                    <a:pt x="162" y="330"/>
                  </a:lnTo>
                  <a:lnTo>
                    <a:pt x="174" y="330"/>
                  </a:lnTo>
                  <a:lnTo>
                    <a:pt x="168" y="318"/>
                  </a:lnTo>
                  <a:lnTo>
                    <a:pt x="180" y="306"/>
                  </a:lnTo>
                  <a:lnTo>
                    <a:pt x="180" y="294"/>
                  </a:lnTo>
                  <a:lnTo>
                    <a:pt x="240" y="306"/>
                  </a:lnTo>
                  <a:lnTo>
                    <a:pt x="294" y="312"/>
                  </a:lnTo>
                  <a:lnTo>
                    <a:pt x="306" y="318"/>
                  </a:lnTo>
                  <a:lnTo>
                    <a:pt x="312" y="312"/>
                  </a:lnTo>
                  <a:lnTo>
                    <a:pt x="348" y="312"/>
                  </a:lnTo>
                  <a:lnTo>
                    <a:pt x="348" y="318"/>
                  </a:lnTo>
                  <a:lnTo>
                    <a:pt x="318" y="336"/>
                  </a:lnTo>
                  <a:lnTo>
                    <a:pt x="348" y="336"/>
                  </a:lnTo>
                  <a:lnTo>
                    <a:pt x="354" y="324"/>
                  </a:lnTo>
                  <a:lnTo>
                    <a:pt x="354" y="312"/>
                  </a:lnTo>
                  <a:lnTo>
                    <a:pt x="354" y="300"/>
                  </a:lnTo>
                  <a:lnTo>
                    <a:pt x="360" y="306"/>
                  </a:lnTo>
                  <a:lnTo>
                    <a:pt x="360" y="300"/>
                  </a:lnTo>
                  <a:lnTo>
                    <a:pt x="348" y="294"/>
                  </a:lnTo>
                  <a:lnTo>
                    <a:pt x="348" y="276"/>
                  </a:lnTo>
                  <a:lnTo>
                    <a:pt x="336" y="270"/>
                  </a:lnTo>
                  <a:lnTo>
                    <a:pt x="330" y="264"/>
                  </a:lnTo>
                  <a:lnTo>
                    <a:pt x="342" y="264"/>
                  </a:lnTo>
                  <a:lnTo>
                    <a:pt x="336" y="258"/>
                  </a:lnTo>
                  <a:lnTo>
                    <a:pt x="342" y="258"/>
                  </a:lnTo>
                  <a:lnTo>
                    <a:pt x="354" y="264"/>
                  </a:lnTo>
                  <a:lnTo>
                    <a:pt x="354" y="270"/>
                  </a:lnTo>
                  <a:lnTo>
                    <a:pt x="360" y="276"/>
                  </a:lnTo>
                  <a:lnTo>
                    <a:pt x="366" y="270"/>
                  </a:lnTo>
                  <a:lnTo>
                    <a:pt x="366" y="258"/>
                  </a:lnTo>
                  <a:lnTo>
                    <a:pt x="360" y="264"/>
                  </a:lnTo>
                  <a:lnTo>
                    <a:pt x="354" y="258"/>
                  </a:lnTo>
                  <a:lnTo>
                    <a:pt x="354" y="252"/>
                  </a:lnTo>
                  <a:lnTo>
                    <a:pt x="342" y="240"/>
                  </a:lnTo>
                  <a:lnTo>
                    <a:pt x="336" y="240"/>
                  </a:lnTo>
                  <a:lnTo>
                    <a:pt x="336" y="234"/>
                  </a:lnTo>
                  <a:lnTo>
                    <a:pt x="342" y="234"/>
                  </a:lnTo>
                  <a:lnTo>
                    <a:pt x="342" y="222"/>
                  </a:lnTo>
                  <a:lnTo>
                    <a:pt x="354" y="228"/>
                  </a:lnTo>
                  <a:lnTo>
                    <a:pt x="360" y="246"/>
                  </a:lnTo>
                  <a:lnTo>
                    <a:pt x="366" y="234"/>
                  </a:lnTo>
                  <a:lnTo>
                    <a:pt x="366" y="228"/>
                  </a:lnTo>
                  <a:lnTo>
                    <a:pt x="378" y="216"/>
                  </a:lnTo>
                  <a:lnTo>
                    <a:pt x="384" y="222"/>
                  </a:lnTo>
                  <a:lnTo>
                    <a:pt x="390" y="216"/>
                  </a:lnTo>
                  <a:lnTo>
                    <a:pt x="378" y="210"/>
                  </a:lnTo>
                  <a:lnTo>
                    <a:pt x="372" y="210"/>
                  </a:lnTo>
                  <a:lnTo>
                    <a:pt x="372" y="204"/>
                  </a:lnTo>
                  <a:lnTo>
                    <a:pt x="372" y="198"/>
                  </a:lnTo>
                  <a:lnTo>
                    <a:pt x="384" y="204"/>
                  </a:lnTo>
                  <a:lnTo>
                    <a:pt x="396" y="210"/>
                  </a:lnTo>
                  <a:lnTo>
                    <a:pt x="432" y="180"/>
                  </a:lnTo>
                  <a:lnTo>
                    <a:pt x="438" y="180"/>
                  </a:lnTo>
                  <a:lnTo>
                    <a:pt x="438" y="186"/>
                  </a:lnTo>
                  <a:lnTo>
                    <a:pt x="444" y="186"/>
                  </a:lnTo>
                  <a:lnTo>
                    <a:pt x="438" y="186"/>
                  </a:lnTo>
                  <a:lnTo>
                    <a:pt x="444" y="180"/>
                  </a:lnTo>
                  <a:lnTo>
                    <a:pt x="450" y="180"/>
                  </a:lnTo>
                  <a:lnTo>
                    <a:pt x="450" y="174"/>
                  </a:lnTo>
                  <a:lnTo>
                    <a:pt x="456" y="174"/>
                  </a:lnTo>
                  <a:lnTo>
                    <a:pt x="462" y="174"/>
                  </a:lnTo>
                  <a:lnTo>
                    <a:pt x="474" y="168"/>
                  </a:lnTo>
                  <a:lnTo>
                    <a:pt x="474" y="174"/>
                  </a:lnTo>
                  <a:lnTo>
                    <a:pt x="486" y="174"/>
                  </a:lnTo>
                  <a:lnTo>
                    <a:pt x="492" y="162"/>
                  </a:lnTo>
                  <a:lnTo>
                    <a:pt x="510" y="162"/>
                  </a:lnTo>
                  <a:lnTo>
                    <a:pt x="546" y="156"/>
                  </a:lnTo>
                  <a:lnTo>
                    <a:pt x="552" y="150"/>
                  </a:lnTo>
                  <a:lnTo>
                    <a:pt x="540" y="156"/>
                  </a:lnTo>
                  <a:lnTo>
                    <a:pt x="534" y="150"/>
                  </a:lnTo>
                  <a:lnTo>
                    <a:pt x="534" y="156"/>
                  </a:lnTo>
                  <a:lnTo>
                    <a:pt x="528" y="150"/>
                  </a:lnTo>
                  <a:lnTo>
                    <a:pt x="522" y="150"/>
                  </a:lnTo>
                  <a:lnTo>
                    <a:pt x="522" y="156"/>
                  </a:lnTo>
                  <a:lnTo>
                    <a:pt x="522" y="138"/>
                  </a:lnTo>
                  <a:lnTo>
                    <a:pt x="528" y="144"/>
                  </a:lnTo>
                  <a:lnTo>
                    <a:pt x="528" y="138"/>
                  </a:lnTo>
                  <a:lnTo>
                    <a:pt x="534" y="138"/>
                  </a:lnTo>
                  <a:lnTo>
                    <a:pt x="534" y="144"/>
                  </a:lnTo>
                  <a:lnTo>
                    <a:pt x="540" y="144"/>
                  </a:lnTo>
                  <a:lnTo>
                    <a:pt x="540" y="138"/>
                  </a:lnTo>
                  <a:lnTo>
                    <a:pt x="552" y="138"/>
                  </a:lnTo>
                  <a:lnTo>
                    <a:pt x="558" y="144"/>
                  </a:lnTo>
                  <a:lnTo>
                    <a:pt x="564" y="138"/>
                  </a:lnTo>
                  <a:lnTo>
                    <a:pt x="570" y="138"/>
                  </a:lnTo>
                  <a:lnTo>
                    <a:pt x="576" y="138"/>
                  </a:lnTo>
                  <a:lnTo>
                    <a:pt x="594" y="150"/>
                  </a:lnTo>
                  <a:lnTo>
                    <a:pt x="600" y="150"/>
                  </a:lnTo>
                  <a:lnTo>
                    <a:pt x="594" y="168"/>
                  </a:lnTo>
                  <a:lnTo>
                    <a:pt x="600" y="168"/>
                  </a:lnTo>
                  <a:lnTo>
                    <a:pt x="606" y="156"/>
                  </a:lnTo>
                  <a:lnTo>
                    <a:pt x="612" y="162"/>
                  </a:lnTo>
                  <a:lnTo>
                    <a:pt x="606" y="174"/>
                  </a:lnTo>
                  <a:lnTo>
                    <a:pt x="618" y="168"/>
                  </a:lnTo>
                  <a:lnTo>
                    <a:pt x="624" y="156"/>
                  </a:lnTo>
                  <a:lnTo>
                    <a:pt x="624" y="168"/>
                  </a:lnTo>
                  <a:lnTo>
                    <a:pt x="630" y="162"/>
                  </a:lnTo>
                  <a:lnTo>
                    <a:pt x="636" y="162"/>
                  </a:lnTo>
                  <a:lnTo>
                    <a:pt x="636" y="156"/>
                  </a:lnTo>
                  <a:lnTo>
                    <a:pt x="636" y="150"/>
                  </a:lnTo>
                  <a:lnTo>
                    <a:pt x="648" y="156"/>
                  </a:lnTo>
                  <a:lnTo>
                    <a:pt x="648" y="150"/>
                  </a:lnTo>
                  <a:lnTo>
                    <a:pt x="642" y="150"/>
                  </a:lnTo>
                  <a:lnTo>
                    <a:pt x="660" y="138"/>
                  </a:lnTo>
                  <a:lnTo>
                    <a:pt x="672" y="144"/>
                  </a:lnTo>
                  <a:lnTo>
                    <a:pt x="678" y="150"/>
                  </a:lnTo>
                  <a:lnTo>
                    <a:pt x="684" y="156"/>
                  </a:lnTo>
                  <a:lnTo>
                    <a:pt x="690" y="150"/>
                  </a:lnTo>
                  <a:lnTo>
                    <a:pt x="684" y="138"/>
                  </a:lnTo>
                  <a:lnTo>
                    <a:pt x="666" y="126"/>
                  </a:lnTo>
                  <a:lnTo>
                    <a:pt x="666" y="114"/>
                  </a:lnTo>
                  <a:lnTo>
                    <a:pt x="702" y="120"/>
                  </a:lnTo>
                  <a:lnTo>
                    <a:pt x="708" y="114"/>
                  </a:lnTo>
                  <a:lnTo>
                    <a:pt x="714" y="120"/>
                  </a:lnTo>
                  <a:lnTo>
                    <a:pt x="738" y="126"/>
                  </a:lnTo>
                  <a:lnTo>
                    <a:pt x="714" y="108"/>
                  </a:lnTo>
                  <a:lnTo>
                    <a:pt x="714" y="90"/>
                  </a:lnTo>
                  <a:lnTo>
                    <a:pt x="708" y="78"/>
                  </a:lnTo>
                  <a:lnTo>
                    <a:pt x="720" y="54"/>
                  </a:lnTo>
                  <a:lnTo>
                    <a:pt x="738" y="36"/>
                  </a:lnTo>
                  <a:lnTo>
                    <a:pt x="744" y="18"/>
                  </a:lnTo>
                  <a:lnTo>
                    <a:pt x="762" y="6"/>
                  </a:lnTo>
                  <a:lnTo>
                    <a:pt x="780" y="0"/>
                  </a:lnTo>
                  <a:lnTo>
                    <a:pt x="780" y="6"/>
                  </a:lnTo>
                  <a:lnTo>
                    <a:pt x="792" y="0"/>
                  </a:lnTo>
                  <a:lnTo>
                    <a:pt x="792" y="12"/>
                  </a:lnTo>
                  <a:lnTo>
                    <a:pt x="804" y="12"/>
                  </a:lnTo>
                  <a:lnTo>
                    <a:pt x="810" y="12"/>
                  </a:lnTo>
                  <a:lnTo>
                    <a:pt x="822" y="24"/>
                  </a:lnTo>
                  <a:lnTo>
                    <a:pt x="810" y="36"/>
                  </a:lnTo>
                  <a:lnTo>
                    <a:pt x="798" y="48"/>
                  </a:lnTo>
                  <a:lnTo>
                    <a:pt x="792" y="48"/>
                  </a:lnTo>
                  <a:lnTo>
                    <a:pt x="780" y="54"/>
                  </a:lnTo>
                  <a:lnTo>
                    <a:pt x="804" y="60"/>
                  </a:lnTo>
                  <a:lnTo>
                    <a:pt x="816" y="48"/>
                  </a:lnTo>
                  <a:lnTo>
                    <a:pt x="816" y="66"/>
                  </a:lnTo>
                  <a:lnTo>
                    <a:pt x="822" y="60"/>
                  </a:lnTo>
                  <a:lnTo>
                    <a:pt x="834" y="60"/>
                  </a:lnTo>
                  <a:lnTo>
                    <a:pt x="840" y="60"/>
                  </a:lnTo>
                  <a:lnTo>
                    <a:pt x="852" y="66"/>
                  </a:lnTo>
                  <a:lnTo>
                    <a:pt x="846" y="84"/>
                  </a:lnTo>
                  <a:lnTo>
                    <a:pt x="840" y="84"/>
                  </a:lnTo>
                  <a:lnTo>
                    <a:pt x="840" y="96"/>
                  </a:lnTo>
                  <a:lnTo>
                    <a:pt x="834" y="108"/>
                  </a:lnTo>
                  <a:lnTo>
                    <a:pt x="864" y="102"/>
                  </a:lnTo>
                  <a:lnTo>
                    <a:pt x="870" y="90"/>
                  </a:lnTo>
                  <a:lnTo>
                    <a:pt x="864" y="84"/>
                  </a:lnTo>
                  <a:lnTo>
                    <a:pt x="882" y="84"/>
                  </a:lnTo>
                  <a:lnTo>
                    <a:pt x="900" y="78"/>
                  </a:lnTo>
                  <a:lnTo>
                    <a:pt x="906" y="78"/>
                  </a:lnTo>
                  <a:lnTo>
                    <a:pt x="906" y="84"/>
                  </a:lnTo>
                  <a:lnTo>
                    <a:pt x="924" y="72"/>
                  </a:lnTo>
                  <a:lnTo>
                    <a:pt x="936" y="72"/>
                  </a:lnTo>
                  <a:lnTo>
                    <a:pt x="936" y="78"/>
                  </a:lnTo>
                  <a:lnTo>
                    <a:pt x="948" y="78"/>
                  </a:lnTo>
                  <a:lnTo>
                    <a:pt x="960" y="90"/>
                  </a:lnTo>
                  <a:lnTo>
                    <a:pt x="960" y="96"/>
                  </a:lnTo>
                  <a:lnTo>
                    <a:pt x="960" y="108"/>
                  </a:lnTo>
                  <a:lnTo>
                    <a:pt x="966" y="90"/>
                  </a:lnTo>
                  <a:lnTo>
                    <a:pt x="978" y="102"/>
                  </a:lnTo>
                  <a:lnTo>
                    <a:pt x="978" y="108"/>
                  </a:lnTo>
                  <a:lnTo>
                    <a:pt x="978" y="114"/>
                  </a:lnTo>
                  <a:lnTo>
                    <a:pt x="984" y="114"/>
                  </a:lnTo>
                  <a:lnTo>
                    <a:pt x="984" y="126"/>
                  </a:lnTo>
                  <a:lnTo>
                    <a:pt x="984" y="120"/>
                  </a:lnTo>
                  <a:lnTo>
                    <a:pt x="990" y="120"/>
                  </a:lnTo>
                  <a:lnTo>
                    <a:pt x="984" y="108"/>
                  </a:lnTo>
                  <a:lnTo>
                    <a:pt x="996" y="114"/>
                  </a:lnTo>
                  <a:lnTo>
                    <a:pt x="1002" y="132"/>
                  </a:lnTo>
                  <a:lnTo>
                    <a:pt x="1008" y="144"/>
                  </a:lnTo>
                  <a:lnTo>
                    <a:pt x="1008" y="132"/>
                  </a:lnTo>
                  <a:lnTo>
                    <a:pt x="1014" y="138"/>
                  </a:lnTo>
                  <a:lnTo>
                    <a:pt x="1014" y="162"/>
                  </a:lnTo>
                  <a:lnTo>
                    <a:pt x="1008" y="168"/>
                  </a:lnTo>
                  <a:lnTo>
                    <a:pt x="1008" y="156"/>
                  </a:lnTo>
                  <a:lnTo>
                    <a:pt x="978" y="150"/>
                  </a:lnTo>
                  <a:lnTo>
                    <a:pt x="990" y="156"/>
                  </a:lnTo>
                  <a:lnTo>
                    <a:pt x="996" y="174"/>
                  </a:lnTo>
                  <a:lnTo>
                    <a:pt x="996" y="162"/>
                  </a:lnTo>
                  <a:lnTo>
                    <a:pt x="1008" y="174"/>
                  </a:lnTo>
                  <a:lnTo>
                    <a:pt x="1014" y="174"/>
                  </a:lnTo>
                  <a:lnTo>
                    <a:pt x="1020" y="180"/>
                  </a:lnTo>
                  <a:lnTo>
                    <a:pt x="1014" y="186"/>
                  </a:lnTo>
                  <a:lnTo>
                    <a:pt x="1020" y="186"/>
                  </a:lnTo>
                  <a:lnTo>
                    <a:pt x="1008" y="222"/>
                  </a:lnTo>
                  <a:lnTo>
                    <a:pt x="984" y="246"/>
                  </a:lnTo>
                  <a:lnTo>
                    <a:pt x="984" y="258"/>
                  </a:lnTo>
                  <a:lnTo>
                    <a:pt x="972" y="258"/>
                  </a:lnTo>
                  <a:lnTo>
                    <a:pt x="966" y="270"/>
                  </a:lnTo>
                  <a:lnTo>
                    <a:pt x="936" y="300"/>
                  </a:lnTo>
                  <a:lnTo>
                    <a:pt x="942" y="300"/>
                  </a:lnTo>
                  <a:lnTo>
                    <a:pt x="930" y="324"/>
                  </a:lnTo>
                  <a:lnTo>
                    <a:pt x="918" y="330"/>
                  </a:lnTo>
                  <a:lnTo>
                    <a:pt x="900" y="366"/>
                  </a:lnTo>
                  <a:lnTo>
                    <a:pt x="876" y="366"/>
                  </a:lnTo>
                  <a:lnTo>
                    <a:pt x="882" y="372"/>
                  </a:lnTo>
                  <a:lnTo>
                    <a:pt x="876" y="390"/>
                  </a:lnTo>
                  <a:lnTo>
                    <a:pt x="852" y="402"/>
                  </a:lnTo>
                  <a:lnTo>
                    <a:pt x="840" y="438"/>
                  </a:lnTo>
                  <a:lnTo>
                    <a:pt x="834" y="444"/>
                  </a:lnTo>
                  <a:lnTo>
                    <a:pt x="846" y="444"/>
                  </a:lnTo>
                  <a:lnTo>
                    <a:pt x="858" y="426"/>
                  </a:lnTo>
                  <a:lnTo>
                    <a:pt x="858" y="414"/>
                  </a:lnTo>
                  <a:lnTo>
                    <a:pt x="864" y="408"/>
                  </a:lnTo>
                  <a:lnTo>
                    <a:pt x="882" y="408"/>
                  </a:lnTo>
                  <a:lnTo>
                    <a:pt x="906" y="396"/>
                  </a:lnTo>
                  <a:lnTo>
                    <a:pt x="912" y="390"/>
                  </a:lnTo>
                  <a:lnTo>
                    <a:pt x="930" y="390"/>
                  </a:lnTo>
                  <a:lnTo>
                    <a:pt x="942" y="378"/>
                  </a:lnTo>
                  <a:lnTo>
                    <a:pt x="930" y="366"/>
                  </a:lnTo>
                  <a:lnTo>
                    <a:pt x="936" y="366"/>
                  </a:lnTo>
                  <a:lnTo>
                    <a:pt x="942" y="372"/>
                  </a:lnTo>
                  <a:lnTo>
                    <a:pt x="972" y="348"/>
                  </a:lnTo>
                  <a:lnTo>
                    <a:pt x="972" y="342"/>
                  </a:lnTo>
                  <a:lnTo>
                    <a:pt x="966" y="342"/>
                  </a:lnTo>
                  <a:lnTo>
                    <a:pt x="954" y="348"/>
                  </a:lnTo>
                  <a:lnTo>
                    <a:pt x="948" y="348"/>
                  </a:lnTo>
                  <a:lnTo>
                    <a:pt x="948" y="354"/>
                  </a:lnTo>
                  <a:lnTo>
                    <a:pt x="936" y="348"/>
                  </a:lnTo>
                  <a:lnTo>
                    <a:pt x="948" y="324"/>
                  </a:lnTo>
                  <a:lnTo>
                    <a:pt x="954" y="318"/>
                  </a:lnTo>
                  <a:lnTo>
                    <a:pt x="972" y="324"/>
                  </a:lnTo>
                  <a:lnTo>
                    <a:pt x="978" y="312"/>
                  </a:lnTo>
                  <a:lnTo>
                    <a:pt x="984" y="312"/>
                  </a:lnTo>
                  <a:lnTo>
                    <a:pt x="990" y="318"/>
                  </a:lnTo>
                  <a:lnTo>
                    <a:pt x="984" y="318"/>
                  </a:lnTo>
                  <a:lnTo>
                    <a:pt x="984" y="330"/>
                  </a:lnTo>
                  <a:lnTo>
                    <a:pt x="978" y="336"/>
                  </a:lnTo>
                  <a:lnTo>
                    <a:pt x="984" y="354"/>
                  </a:lnTo>
                  <a:lnTo>
                    <a:pt x="972" y="366"/>
                  </a:lnTo>
                  <a:lnTo>
                    <a:pt x="972" y="372"/>
                  </a:lnTo>
                  <a:lnTo>
                    <a:pt x="960" y="378"/>
                  </a:lnTo>
                  <a:lnTo>
                    <a:pt x="972" y="384"/>
                  </a:lnTo>
                  <a:lnTo>
                    <a:pt x="972" y="396"/>
                  </a:lnTo>
                  <a:lnTo>
                    <a:pt x="978" y="390"/>
                  </a:lnTo>
                  <a:lnTo>
                    <a:pt x="984" y="402"/>
                  </a:lnTo>
                  <a:lnTo>
                    <a:pt x="984" y="438"/>
                  </a:lnTo>
                  <a:lnTo>
                    <a:pt x="1002" y="450"/>
                  </a:lnTo>
                  <a:lnTo>
                    <a:pt x="1002" y="462"/>
                  </a:lnTo>
                  <a:lnTo>
                    <a:pt x="1026" y="480"/>
                  </a:lnTo>
                  <a:lnTo>
                    <a:pt x="1038" y="510"/>
                  </a:lnTo>
                  <a:lnTo>
                    <a:pt x="1038" y="540"/>
                  </a:lnTo>
                  <a:lnTo>
                    <a:pt x="1056" y="552"/>
                  </a:lnTo>
                  <a:lnTo>
                    <a:pt x="1062" y="552"/>
                  </a:lnTo>
                  <a:lnTo>
                    <a:pt x="1062" y="558"/>
                  </a:lnTo>
                  <a:lnTo>
                    <a:pt x="1062" y="564"/>
                  </a:lnTo>
                  <a:lnTo>
                    <a:pt x="996" y="619"/>
                  </a:lnTo>
                  <a:lnTo>
                    <a:pt x="996" y="631"/>
                  </a:lnTo>
                  <a:lnTo>
                    <a:pt x="1008" y="637"/>
                  </a:lnTo>
                  <a:lnTo>
                    <a:pt x="1002" y="643"/>
                  </a:lnTo>
                  <a:lnTo>
                    <a:pt x="984" y="649"/>
                  </a:lnTo>
                  <a:lnTo>
                    <a:pt x="984" y="661"/>
                  </a:lnTo>
                  <a:lnTo>
                    <a:pt x="978" y="661"/>
                  </a:lnTo>
                  <a:lnTo>
                    <a:pt x="990" y="679"/>
                  </a:lnTo>
                  <a:lnTo>
                    <a:pt x="990" y="697"/>
                  </a:lnTo>
                  <a:lnTo>
                    <a:pt x="984" y="709"/>
                  </a:lnTo>
                  <a:lnTo>
                    <a:pt x="972" y="703"/>
                  </a:lnTo>
                  <a:lnTo>
                    <a:pt x="972" y="697"/>
                  </a:lnTo>
                  <a:lnTo>
                    <a:pt x="954" y="703"/>
                  </a:lnTo>
                  <a:lnTo>
                    <a:pt x="948" y="715"/>
                  </a:lnTo>
                  <a:lnTo>
                    <a:pt x="894" y="739"/>
                  </a:lnTo>
                  <a:lnTo>
                    <a:pt x="888" y="751"/>
                  </a:lnTo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3" name="Freeform 192"/>
            <p:cNvSpPr>
              <a:spLocks/>
            </p:cNvSpPr>
            <p:nvPr/>
          </p:nvSpPr>
          <p:spPr bwMode="auto">
            <a:xfrm>
              <a:off x="6910390" y="3105945"/>
              <a:ext cx="66675" cy="400050"/>
            </a:xfrm>
            <a:custGeom>
              <a:avLst/>
              <a:gdLst>
                <a:gd name="T0" fmla="*/ 0 w 42"/>
                <a:gd name="T1" fmla="*/ 0 h 252"/>
                <a:gd name="T2" fmla="*/ 30 w 42"/>
                <a:gd name="T3" fmla="*/ 30 h 252"/>
                <a:gd name="T4" fmla="*/ 36 w 42"/>
                <a:gd name="T5" fmla="*/ 42 h 252"/>
                <a:gd name="T6" fmla="*/ 36 w 42"/>
                <a:gd name="T7" fmla="*/ 84 h 252"/>
                <a:gd name="T8" fmla="*/ 36 w 42"/>
                <a:gd name="T9" fmla="*/ 120 h 252"/>
                <a:gd name="T10" fmla="*/ 42 w 42"/>
                <a:gd name="T11" fmla="*/ 186 h 252"/>
                <a:gd name="T12" fmla="*/ 18 w 42"/>
                <a:gd name="T13" fmla="*/ 192 h 252"/>
                <a:gd name="T14" fmla="*/ 18 w 42"/>
                <a:gd name="T15" fmla="*/ 204 h 252"/>
                <a:gd name="T16" fmla="*/ 0 w 42"/>
                <a:gd name="T17" fmla="*/ 216 h 252"/>
                <a:gd name="T18" fmla="*/ 24 w 42"/>
                <a:gd name="T19" fmla="*/ 222 h 252"/>
                <a:gd name="T20" fmla="*/ 24 w 42"/>
                <a:gd name="T21" fmla="*/ 234 h 252"/>
                <a:gd name="T22" fmla="*/ 30 w 42"/>
                <a:gd name="T23" fmla="*/ 228 h 252"/>
                <a:gd name="T24" fmla="*/ 36 w 42"/>
                <a:gd name="T25" fmla="*/ 246 h 252"/>
                <a:gd name="T26" fmla="*/ 24 w 42"/>
                <a:gd name="T27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" h="252">
                  <a:moveTo>
                    <a:pt x="0" y="0"/>
                  </a:moveTo>
                  <a:lnTo>
                    <a:pt x="30" y="30"/>
                  </a:lnTo>
                  <a:lnTo>
                    <a:pt x="36" y="42"/>
                  </a:lnTo>
                  <a:lnTo>
                    <a:pt x="36" y="84"/>
                  </a:lnTo>
                  <a:lnTo>
                    <a:pt x="36" y="120"/>
                  </a:lnTo>
                  <a:lnTo>
                    <a:pt x="42" y="186"/>
                  </a:lnTo>
                  <a:lnTo>
                    <a:pt x="18" y="192"/>
                  </a:lnTo>
                  <a:lnTo>
                    <a:pt x="18" y="204"/>
                  </a:lnTo>
                  <a:lnTo>
                    <a:pt x="0" y="216"/>
                  </a:lnTo>
                  <a:lnTo>
                    <a:pt x="24" y="222"/>
                  </a:lnTo>
                  <a:lnTo>
                    <a:pt x="24" y="234"/>
                  </a:lnTo>
                  <a:lnTo>
                    <a:pt x="30" y="228"/>
                  </a:lnTo>
                  <a:lnTo>
                    <a:pt x="36" y="246"/>
                  </a:lnTo>
                  <a:lnTo>
                    <a:pt x="24" y="252"/>
                  </a:lnTo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4" name="Freeform 193"/>
            <p:cNvSpPr>
              <a:spLocks/>
            </p:cNvSpPr>
            <p:nvPr/>
          </p:nvSpPr>
          <p:spPr bwMode="auto">
            <a:xfrm>
              <a:off x="6386513" y="1559720"/>
              <a:ext cx="209550" cy="209550"/>
            </a:xfrm>
            <a:custGeom>
              <a:avLst/>
              <a:gdLst>
                <a:gd name="T0" fmla="*/ 108 w 132"/>
                <a:gd name="T1" fmla="*/ 12 h 132"/>
                <a:gd name="T2" fmla="*/ 102 w 132"/>
                <a:gd name="T3" fmla="*/ 18 h 132"/>
                <a:gd name="T4" fmla="*/ 108 w 132"/>
                <a:gd name="T5" fmla="*/ 24 h 132"/>
                <a:gd name="T6" fmla="*/ 102 w 132"/>
                <a:gd name="T7" fmla="*/ 30 h 132"/>
                <a:gd name="T8" fmla="*/ 96 w 132"/>
                <a:gd name="T9" fmla="*/ 24 h 132"/>
                <a:gd name="T10" fmla="*/ 84 w 132"/>
                <a:gd name="T11" fmla="*/ 48 h 132"/>
                <a:gd name="T12" fmla="*/ 96 w 132"/>
                <a:gd name="T13" fmla="*/ 12 h 132"/>
                <a:gd name="T14" fmla="*/ 90 w 132"/>
                <a:gd name="T15" fmla="*/ 0 h 132"/>
                <a:gd name="T16" fmla="*/ 72 w 132"/>
                <a:gd name="T17" fmla="*/ 6 h 132"/>
                <a:gd name="T18" fmla="*/ 72 w 132"/>
                <a:gd name="T19" fmla="*/ 0 h 132"/>
                <a:gd name="T20" fmla="*/ 60 w 132"/>
                <a:gd name="T21" fmla="*/ 6 h 132"/>
                <a:gd name="T22" fmla="*/ 54 w 132"/>
                <a:gd name="T23" fmla="*/ 6 h 132"/>
                <a:gd name="T24" fmla="*/ 48 w 132"/>
                <a:gd name="T25" fmla="*/ 12 h 132"/>
                <a:gd name="T26" fmla="*/ 42 w 132"/>
                <a:gd name="T27" fmla="*/ 6 h 132"/>
                <a:gd name="T28" fmla="*/ 30 w 132"/>
                <a:gd name="T29" fmla="*/ 18 h 132"/>
                <a:gd name="T30" fmla="*/ 30 w 132"/>
                <a:gd name="T31" fmla="*/ 30 h 132"/>
                <a:gd name="T32" fmla="*/ 12 w 132"/>
                <a:gd name="T33" fmla="*/ 48 h 132"/>
                <a:gd name="T34" fmla="*/ 0 w 132"/>
                <a:gd name="T35" fmla="*/ 48 h 132"/>
                <a:gd name="T36" fmla="*/ 6 w 132"/>
                <a:gd name="T37" fmla="*/ 60 h 132"/>
                <a:gd name="T38" fmla="*/ 6 w 132"/>
                <a:gd name="T39" fmla="*/ 54 h 132"/>
                <a:gd name="T40" fmla="*/ 18 w 132"/>
                <a:gd name="T41" fmla="*/ 48 h 132"/>
                <a:gd name="T42" fmla="*/ 18 w 132"/>
                <a:gd name="T43" fmla="*/ 60 h 132"/>
                <a:gd name="T44" fmla="*/ 12 w 132"/>
                <a:gd name="T45" fmla="*/ 60 h 132"/>
                <a:gd name="T46" fmla="*/ 18 w 132"/>
                <a:gd name="T47" fmla="*/ 66 h 132"/>
                <a:gd name="T48" fmla="*/ 18 w 132"/>
                <a:gd name="T49" fmla="*/ 60 h 132"/>
                <a:gd name="T50" fmla="*/ 24 w 132"/>
                <a:gd name="T51" fmla="*/ 66 h 132"/>
                <a:gd name="T52" fmla="*/ 24 w 132"/>
                <a:gd name="T53" fmla="*/ 84 h 132"/>
                <a:gd name="T54" fmla="*/ 30 w 132"/>
                <a:gd name="T55" fmla="*/ 96 h 132"/>
                <a:gd name="T56" fmla="*/ 36 w 132"/>
                <a:gd name="T57" fmla="*/ 102 h 132"/>
                <a:gd name="T58" fmla="*/ 42 w 132"/>
                <a:gd name="T59" fmla="*/ 102 h 132"/>
                <a:gd name="T60" fmla="*/ 48 w 132"/>
                <a:gd name="T61" fmla="*/ 108 h 132"/>
                <a:gd name="T62" fmla="*/ 72 w 132"/>
                <a:gd name="T63" fmla="*/ 108 h 132"/>
                <a:gd name="T64" fmla="*/ 72 w 132"/>
                <a:gd name="T65" fmla="*/ 114 h 132"/>
                <a:gd name="T66" fmla="*/ 84 w 132"/>
                <a:gd name="T67" fmla="*/ 126 h 132"/>
                <a:gd name="T68" fmla="*/ 96 w 132"/>
                <a:gd name="T69" fmla="*/ 126 h 132"/>
                <a:gd name="T70" fmla="*/ 102 w 132"/>
                <a:gd name="T71" fmla="*/ 132 h 132"/>
                <a:gd name="T72" fmla="*/ 102 w 132"/>
                <a:gd name="T73" fmla="*/ 126 h 132"/>
                <a:gd name="T74" fmla="*/ 120 w 132"/>
                <a:gd name="T75" fmla="*/ 126 h 132"/>
                <a:gd name="T76" fmla="*/ 132 w 132"/>
                <a:gd name="T77" fmla="*/ 114 h 132"/>
                <a:gd name="T78" fmla="*/ 126 w 132"/>
                <a:gd name="T79" fmla="*/ 102 h 132"/>
                <a:gd name="T80" fmla="*/ 126 w 132"/>
                <a:gd name="T81" fmla="*/ 90 h 132"/>
                <a:gd name="T82" fmla="*/ 114 w 132"/>
                <a:gd name="T83" fmla="*/ 84 h 132"/>
                <a:gd name="T84" fmla="*/ 120 w 132"/>
                <a:gd name="T85" fmla="*/ 84 h 132"/>
                <a:gd name="T86" fmla="*/ 126 w 132"/>
                <a:gd name="T87" fmla="*/ 78 h 132"/>
                <a:gd name="T88" fmla="*/ 126 w 132"/>
                <a:gd name="T89" fmla="*/ 54 h 132"/>
                <a:gd name="T90" fmla="*/ 126 w 132"/>
                <a:gd name="T91" fmla="*/ 42 h 132"/>
                <a:gd name="T92" fmla="*/ 132 w 132"/>
                <a:gd name="T93" fmla="*/ 36 h 132"/>
                <a:gd name="T94" fmla="*/ 120 w 132"/>
                <a:gd name="T95" fmla="*/ 18 h 132"/>
                <a:gd name="T96" fmla="*/ 108 w 132"/>
                <a:gd name="T97" fmla="*/ 1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2" h="132">
                  <a:moveTo>
                    <a:pt x="108" y="12"/>
                  </a:moveTo>
                  <a:lnTo>
                    <a:pt x="102" y="18"/>
                  </a:lnTo>
                  <a:lnTo>
                    <a:pt x="108" y="24"/>
                  </a:lnTo>
                  <a:lnTo>
                    <a:pt x="102" y="30"/>
                  </a:lnTo>
                  <a:lnTo>
                    <a:pt x="96" y="24"/>
                  </a:lnTo>
                  <a:lnTo>
                    <a:pt x="84" y="48"/>
                  </a:lnTo>
                  <a:lnTo>
                    <a:pt x="96" y="12"/>
                  </a:lnTo>
                  <a:lnTo>
                    <a:pt x="90" y="0"/>
                  </a:lnTo>
                  <a:lnTo>
                    <a:pt x="72" y="6"/>
                  </a:lnTo>
                  <a:lnTo>
                    <a:pt x="72" y="0"/>
                  </a:lnTo>
                  <a:lnTo>
                    <a:pt x="60" y="6"/>
                  </a:lnTo>
                  <a:lnTo>
                    <a:pt x="54" y="6"/>
                  </a:lnTo>
                  <a:lnTo>
                    <a:pt x="48" y="12"/>
                  </a:lnTo>
                  <a:lnTo>
                    <a:pt x="42" y="6"/>
                  </a:lnTo>
                  <a:lnTo>
                    <a:pt x="30" y="18"/>
                  </a:lnTo>
                  <a:lnTo>
                    <a:pt x="30" y="30"/>
                  </a:lnTo>
                  <a:lnTo>
                    <a:pt x="12" y="4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18" y="48"/>
                  </a:lnTo>
                  <a:lnTo>
                    <a:pt x="18" y="60"/>
                  </a:lnTo>
                  <a:lnTo>
                    <a:pt x="12" y="60"/>
                  </a:lnTo>
                  <a:lnTo>
                    <a:pt x="18" y="66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24" y="84"/>
                  </a:lnTo>
                  <a:lnTo>
                    <a:pt x="30" y="96"/>
                  </a:lnTo>
                  <a:lnTo>
                    <a:pt x="36" y="102"/>
                  </a:lnTo>
                  <a:lnTo>
                    <a:pt x="42" y="102"/>
                  </a:lnTo>
                  <a:lnTo>
                    <a:pt x="48" y="108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84" y="126"/>
                  </a:lnTo>
                  <a:lnTo>
                    <a:pt x="96" y="126"/>
                  </a:lnTo>
                  <a:lnTo>
                    <a:pt x="102" y="132"/>
                  </a:lnTo>
                  <a:lnTo>
                    <a:pt x="102" y="126"/>
                  </a:lnTo>
                  <a:lnTo>
                    <a:pt x="120" y="126"/>
                  </a:lnTo>
                  <a:lnTo>
                    <a:pt x="132" y="114"/>
                  </a:lnTo>
                  <a:lnTo>
                    <a:pt x="126" y="102"/>
                  </a:lnTo>
                  <a:lnTo>
                    <a:pt x="126" y="90"/>
                  </a:lnTo>
                  <a:lnTo>
                    <a:pt x="114" y="84"/>
                  </a:lnTo>
                  <a:lnTo>
                    <a:pt x="120" y="84"/>
                  </a:lnTo>
                  <a:lnTo>
                    <a:pt x="126" y="78"/>
                  </a:lnTo>
                  <a:lnTo>
                    <a:pt x="126" y="54"/>
                  </a:lnTo>
                  <a:lnTo>
                    <a:pt x="126" y="42"/>
                  </a:lnTo>
                  <a:lnTo>
                    <a:pt x="132" y="36"/>
                  </a:lnTo>
                  <a:lnTo>
                    <a:pt x="120" y="18"/>
                  </a:lnTo>
                  <a:lnTo>
                    <a:pt x="108" y="1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5" name="Freeform 194"/>
            <p:cNvSpPr>
              <a:spLocks/>
            </p:cNvSpPr>
            <p:nvPr/>
          </p:nvSpPr>
          <p:spPr bwMode="auto">
            <a:xfrm>
              <a:off x="6577013" y="1674019"/>
              <a:ext cx="190500" cy="220663"/>
            </a:xfrm>
            <a:custGeom>
              <a:avLst/>
              <a:gdLst>
                <a:gd name="T0" fmla="*/ 72 w 120"/>
                <a:gd name="T1" fmla="*/ 12 h 139"/>
                <a:gd name="T2" fmla="*/ 66 w 120"/>
                <a:gd name="T3" fmla="*/ 12 h 139"/>
                <a:gd name="T4" fmla="*/ 60 w 120"/>
                <a:gd name="T5" fmla="*/ 42 h 139"/>
                <a:gd name="T6" fmla="*/ 54 w 120"/>
                <a:gd name="T7" fmla="*/ 54 h 139"/>
                <a:gd name="T8" fmla="*/ 60 w 120"/>
                <a:gd name="T9" fmla="*/ 54 h 139"/>
                <a:gd name="T10" fmla="*/ 66 w 120"/>
                <a:gd name="T11" fmla="*/ 42 h 139"/>
                <a:gd name="T12" fmla="*/ 78 w 120"/>
                <a:gd name="T13" fmla="*/ 24 h 139"/>
                <a:gd name="T14" fmla="*/ 90 w 120"/>
                <a:gd name="T15" fmla="*/ 30 h 139"/>
                <a:gd name="T16" fmla="*/ 90 w 120"/>
                <a:gd name="T17" fmla="*/ 36 h 139"/>
                <a:gd name="T18" fmla="*/ 96 w 120"/>
                <a:gd name="T19" fmla="*/ 48 h 139"/>
                <a:gd name="T20" fmla="*/ 102 w 120"/>
                <a:gd name="T21" fmla="*/ 60 h 139"/>
                <a:gd name="T22" fmla="*/ 102 w 120"/>
                <a:gd name="T23" fmla="*/ 48 h 139"/>
                <a:gd name="T24" fmla="*/ 108 w 120"/>
                <a:gd name="T25" fmla="*/ 48 h 139"/>
                <a:gd name="T26" fmla="*/ 114 w 120"/>
                <a:gd name="T27" fmla="*/ 54 h 139"/>
                <a:gd name="T28" fmla="*/ 120 w 120"/>
                <a:gd name="T29" fmla="*/ 78 h 139"/>
                <a:gd name="T30" fmla="*/ 108 w 120"/>
                <a:gd name="T31" fmla="*/ 96 h 139"/>
                <a:gd name="T32" fmla="*/ 72 w 120"/>
                <a:gd name="T33" fmla="*/ 108 h 139"/>
                <a:gd name="T34" fmla="*/ 66 w 120"/>
                <a:gd name="T35" fmla="*/ 114 h 139"/>
                <a:gd name="T36" fmla="*/ 66 w 120"/>
                <a:gd name="T37" fmla="*/ 108 h 139"/>
                <a:gd name="T38" fmla="*/ 48 w 120"/>
                <a:gd name="T39" fmla="*/ 114 h 139"/>
                <a:gd name="T40" fmla="*/ 6 w 120"/>
                <a:gd name="T41" fmla="*/ 139 h 139"/>
                <a:gd name="T42" fmla="*/ 0 w 120"/>
                <a:gd name="T43" fmla="*/ 133 h 139"/>
                <a:gd name="T44" fmla="*/ 0 w 120"/>
                <a:gd name="T45" fmla="*/ 120 h 139"/>
                <a:gd name="T46" fmla="*/ 24 w 120"/>
                <a:gd name="T47" fmla="*/ 60 h 139"/>
                <a:gd name="T48" fmla="*/ 30 w 120"/>
                <a:gd name="T49" fmla="*/ 60 h 139"/>
                <a:gd name="T50" fmla="*/ 24 w 120"/>
                <a:gd name="T51" fmla="*/ 48 h 139"/>
                <a:gd name="T52" fmla="*/ 30 w 120"/>
                <a:gd name="T53" fmla="*/ 42 h 139"/>
                <a:gd name="T54" fmla="*/ 36 w 120"/>
                <a:gd name="T55" fmla="*/ 42 h 139"/>
                <a:gd name="T56" fmla="*/ 30 w 120"/>
                <a:gd name="T57" fmla="*/ 30 h 139"/>
                <a:gd name="T58" fmla="*/ 30 w 120"/>
                <a:gd name="T59" fmla="*/ 18 h 139"/>
                <a:gd name="T60" fmla="*/ 42 w 120"/>
                <a:gd name="T61" fmla="*/ 18 h 139"/>
                <a:gd name="T62" fmla="*/ 42 w 120"/>
                <a:gd name="T63" fmla="*/ 12 h 139"/>
                <a:gd name="T64" fmla="*/ 42 w 120"/>
                <a:gd name="T65" fmla="*/ 6 h 139"/>
                <a:gd name="T66" fmla="*/ 48 w 120"/>
                <a:gd name="T67" fmla="*/ 18 h 139"/>
                <a:gd name="T68" fmla="*/ 54 w 120"/>
                <a:gd name="T69" fmla="*/ 12 h 139"/>
                <a:gd name="T70" fmla="*/ 54 w 120"/>
                <a:gd name="T71" fmla="*/ 6 h 139"/>
                <a:gd name="T72" fmla="*/ 54 w 120"/>
                <a:gd name="T73" fmla="*/ 0 h 139"/>
                <a:gd name="T74" fmla="*/ 72 w 120"/>
                <a:gd name="T75" fmla="*/ 1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0" h="139">
                  <a:moveTo>
                    <a:pt x="72" y="12"/>
                  </a:moveTo>
                  <a:lnTo>
                    <a:pt x="66" y="12"/>
                  </a:lnTo>
                  <a:lnTo>
                    <a:pt x="60" y="42"/>
                  </a:lnTo>
                  <a:lnTo>
                    <a:pt x="54" y="54"/>
                  </a:lnTo>
                  <a:lnTo>
                    <a:pt x="60" y="54"/>
                  </a:lnTo>
                  <a:lnTo>
                    <a:pt x="66" y="42"/>
                  </a:lnTo>
                  <a:lnTo>
                    <a:pt x="78" y="24"/>
                  </a:lnTo>
                  <a:lnTo>
                    <a:pt x="90" y="30"/>
                  </a:lnTo>
                  <a:lnTo>
                    <a:pt x="90" y="36"/>
                  </a:lnTo>
                  <a:lnTo>
                    <a:pt x="96" y="48"/>
                  </a:lnTo>
                  <a:lnTo>
                    <a:pt x="102" y="60"/>
                  </a:lnTo>
                  <a:lnTo>
                    <a:pt x="102" y="48"/>
                  </a:lnTo>
                  <a:lnTo>
                    <a:pt x="108" y="48"/>
                  </a:lnTo>
                  <a:lnTo>
                    <a:pt x="114" y="54"/>
                  </a:lnTo>
                  <a:lnTo>
                    <a:pt x="120" y="78"/>
                  </a:lnTo>
                  <a:lnTo>
                    <a:pt x="108" y="96"/>
                  </a:lnTo>
                  <a:lnTo>
                    <a:pt x="72" y="108"/>
                  </a:lnTo>
                  <a:lnTo>
                    <a:pt x="66" y="114"/>
                  </a:lnTo>
                  <a:lnTo>
                    <a:pt x="66" y="108"/>
                  </a:lnTo>
                  <a:lnTo>
                    <a:pt x="48" y="114"/>
                  </a:lnTo>
                  <a:lnTo>
                    <a:pt x="6" y="139"/>
                  </a:lnTo>
                  <a:lnTo>
                    <a:pt x="0" y="133"/>
                  </a:lnTo>
                  <a:lnTo>
                    <a:pt x="0" y="120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24" y="48"/>
                  </a:lnTo>
                  <a:lnTo>
                    <a:pt x="30" y="42"/>
                  </a:lnTo>
                  <a:lnTo>
                    <a:pt x="36" y="42"/>
                  </a:lnTo>
                  <a:lnTo>
                    <a:pt x="30" y="30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6"/>
                  </a:lnTo>
                  <a:lnTo>
                    <a:pt x="48" y="18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54" y="0"/>
                  </a:lnTo>
                  <a:lnTo>
                    <a:pt x="72" y="1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6" name="Freeform 195"/>
            <p:cNvSpPr>
              <a:spLocks/>
            </p:cNvSpPr>
            <p:nvPr/>
          </p:nvSpPr>
          <p:spPr bwMode="auto">
            <a:xfrm>
              <a:off x="6357938" y="1397795"/>
              <a:ext cx="171450" cy="180976"/>
            </a:xfrm>
            <a:custGeom>
              <a:avLst/>
              <a:gdLst>
                <a:gd name="T0" fmla="*/ 108 w 108"/>
                <a:gd name="T1" fmla="*/ 60 h 114"/>
                <a:gd name="T2" fmla="*/ 102 w 108"/>
                <a:gd name="T3" fmla="*/ 60 h 114"/>
                <a:gd name="T4" fmla="*/ 96 w 108"/>
                <a:gd name="T5" fmla="*/ 72 h 114"/>
                <a:gd name="T6" fmla="*/ 102 w 108"/>
                <a:gd name="T7" fmla="*/ 90 h 114"/>
                <a:gd name="T8" fmla="*/ 102 w 108"/>
                <a:gd name="T9" fmla="*/ 102 h 114"/>
                <a:gd name="T10" fmla="*/ 72 w 108"/>
                <a:gd name="T11" fmla="*/ 102 h 114"/>
                <a:gd name="T12" fmla="*/ 48 w 108"/>
                <a:gd name="T13" fmla="*/ 108 h 114"/>
                <a:gd name="T14" fmla="*/ 36 w 108"/>
                <a:gd name="T15" fmla="*/ 114 h 114"/>
                <a:gd name="T16" fmla="*/ 12 w 108"/>
                <a:gd name="T17" fmla="*/ 96 h 114"/>
                <a:gd name="T18" fmla="*/ 24 w 108"/>
                <a:gd name="T19" fmla="*/ 102 h 114"/>
                <a:gd name="T20" fmla="*/ 12 w 108"/>
                <a:gd name="T21" fmla="*/ 96 h 114"/>
                <a:gd name="T22" fmla="*/ 12 w 108"/>
                <a:gd name="T23" fmla="*/ 90 h 114"/>
                <a:gd name="T24" fmla="*/ 24 w 108"/>
                <a:gd name="T25" fmla="*/ 84 h 114"/>
                <a:gd name="T26" fmla="*/ 30 w 108"/>
                <a:gd name="T27" fmla="*/ 96 h 114"/>
                <a:gd name="T28" fmla="*/ 30 w 108"/>
                <a:gd name="T29" fmla="*/ 90 h 114"/>
                <a:gd name="T30" fmla="*/ 24 w 108"/>
                <a:gd name="T31" fmla="*/ 84 h 114"/>
                <a:gd name="T32" fmla="*/ 6 w 108"/>
                <a:gd name="T33" fmla="*/ 84 h 114"/>
                <a:gd name="T34" fmla="*/ 0 w 108"/>
                <a:gd name="T35" fmla="*/ 84 h 114"/>
                <a:gd name="T36" fmla="*/ 6 w 108"/>
                <a:gd name="T37" fmla="*/ 78 h 114"/>
                <a:gd name="T38" fmla="*/ 18 w 108"/>
                <a:gd name="T39" fmla="*/ 84 h 114"/>
                <a:gd name="T40" fmla="*/ 12 w 108"/>
                <a:gd name="T41" fmla="*/ 72 h 114"/>
                <a:gd name="T42" fmla="*/ 24 w 108"/>
                <a:gd name="T43" fmla="*/ 66 h 114"/>
                <a:gd name="T44" fmla="*/ 24 w 108"/>
                <a:gd name="T45" fmla="*/ 60 h 114"/>
                <a:gd name="T46" fmla="*/ 36 w 108"/>
                <a:gd name="T47" fmla="*/ 48 h 114"/>
                <a:gd name="T48" fmla="*/ 24 w 108"/>
                <a:gd name="T49" fmla="*/ 48 h 114"/>
                <a:gd name="T50" fmla="*/ 36 w 108"/>
                <a:gd name="T51" fmla="*/ 24 h 114"/>
                <a:gd name="T52" fmla="*/ 60 w 108"/>
                <a:gd name="T53" fmla="*/ 18 h 114"/>
                <a:gd name="T54" fmla="*/ 72 w 108"/>
                <a:gd name="T55" fmla="*/ 12 h 114"/>
                <a:gd name="T56" fmla="*/ 78 w 108"/>
                <a:gd name="T57" fmla="*/ 12 h 114"/>
                <a:gd name="T58" fmla="*/ 72 w 108"/>
                <a:gd name="T59" fmla="*/ 6 h 114"/>
                <a:gd name="T60" fmla="*/ 72 w 108"/>
                <a:gd name="T61" fmla="*/ 0 h 114"/>
                <a:gd name="T62" fmla="*/ 78 w 108"/>
                <a:gd name="T63" fmla="*/ 0 h 114"/>
                <a:gd name="T64" fmla="*/ 90 w 108"/>
                <a:gd name="T65" fmla="*/ 18 h 114"/>
                <a:gd name="T66" fmla="*/ 90 w 108"/>
                <a:gd name="T67" fmla="*/ 36 h 114"/>
                <a:gd name="T68" fmla="*/ 108 w 108"/>
                <a:gd name="T69" fmla="*/ 48 h 114"/>
                <a:gd name="T70" fmla="*/ 108 w 108"/>
                <a:gd name="T71" fmla="*/ 6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8" h="114">
                  <a:moveTo>
                    <a:pt x="108" y="60"/>
                  </a:moveTo>
                  <a:lnTo>
                    <a:pt x="102" y="60"/>
                  </a:lnTo>
                  <a:lnTo>
                    <a:pt x="96" y="72"/>
                  </a:lnTo>
                  <a:lnTo>
                    <a:pt x="102" y="90"/>
                  </a:lnTo>
                  <a:lnTo>
                    <a:pt x="102" y="102"/>
                  </a:lnTo>
                  <a:lnTo>
                    <a:pt x="72" y="102"/>
                  </a:lnTo>
                  <a:lnTo>
                    <a:pt x="48" y="108"/>
                  </a:lnTo>
                  <a:lnTo>
                    <a:pt x="36" y="114"/>
                  </a:lnTo>
                  <a:lnTo>
                    <a:pt x="12" y="96"/>
                  </a:lnTo>
                  <a:lnTo>
                    <a:pt x="24" y="102"/>
                  </a:lnTo>
                  <a:lnTo>
                    <a:pt x="12" y="96"/>
                  </a:lnTo>
                  <a:lnTo>
                    <a:pt x="12" y="90"/>
                  </a:lnTo>
                  <a:lnTo>
                    <a:pt x="24" y="84"/>
                  </a:lnTo>
                  <a:lnTo>
                    <a:pt x="30" y="96"/>
                  </a:lnTo>
                  <a:lnTo>
                    <a:pt x="30" y="90"/>
                  </a:lnTo>
                  <a:lnTo>
                    <a:pt x="24" y="84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6" y="78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36" y="48"/>
                  </a:lnTo>
                  <a:lnTo>
                    <a:pt x="24" y="48"/>
                  </a:lnTo>
                  <a:lnTo>
                    <a:pt x="36" y="24"/>
                  </a:lnTo>
                  <a:lnTo>
                    <a:pt x="60" y="18"/>
                  </a:lnTo>
                  <a:lnTo>
                    <a:pt x="72" y="12"/>
                  </a:lnTo>
                  <a:lnTo>
                    <a:pt x="78" y="12"/>
                  </a:lnTo>
                  <a:lnTo>
                    <a:pt x="72" y="6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90" y="18"/>
                  </a:lnTo>
                  <a:lnTo>
                    <a:pt x="90" y="36"/>
                  </a:lnTo>
                  <a:lnTo>
                    <a:pt x="108" y="48"/>
                  </a:lnTo>
                  <a:lnTo>
                    <a:pt x="108" y="6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7" name="Freeform 196"/>
            <p:cNvSpPr>
              <a:spLocks/>
            </p:cNvSpPr>
            <p:nvPr/>
          </p:nvSpPr>
          <p:spPr bwMode="auto">
            <a:xfrm>
              <a:off x="6338888" y="1559720"/>
              <a:ext cx="76200" cy="66676"/>
            </a:xfrm>
            <a:custGeom>
              <a:avLst/>
              <a:gdLst>
                <a:gd name="T0" fmla="*/ 48 w 48"/>
                <a:gd name="T1" fmla="*/ 24 h 42"/>
                <a:gd name="T2" fmla="*/ 36 w 48"/>
                <a:gd name="T3" fmla="*/ 42 h 42"/>
                <a:gd name="T4" fmla="*/ 18 w 48"/>
                <a:gd name="T5" fmla="*/ 42 h 42"/>
                <a:gd name="T6" fmla="*/ 12 w 48"/>
                <a:gd name="T7" fmla="*/ 36 h 42"/>
                <a:gd name="T8" fmla="*/ 18 w 48"/>
                <a:gd name="T9" fmla="*/ 36 h 42"/>
                <a:gd name="T10" fmla="*/ 18 w 48"/>
                <a:gd name="T11" fmla="*/ 30 h 42"/>
                <a:gd name="T12" fmla="*/ 6 w 48"/>
                <a:gd name="T13" fmla="*/ 24 h 42"/>
                <a:gd name="T14" fmla="*/ 6 w 48"/>
                <a:gd name="T15" fmla="*/ 18 h 42"/>
                <a:gd name="T16" fmla="*/ 0 w 48"/>
                <a:gd name="T17" fmla="*/ 12 h 42"/>
                <a:gd name="T18" fmla="*/ 0 w 48"/>
                <a:gd name="T19" fmla="*/ 6 h 42"/>
                <a:gd name="T20" fmla="*/ 0 w 48"/>
                <a:gd name="T21" fmla="*/ 0 h 42"/>
                <a:gd name="T22" fmla="*/ 6 w 48"/>
                <a:gd name="T23" fmla="*/ 0 h 42"/>
                <a:gd name="T24" fmla="*/ 36 w 48"/>
                <a:gd name="T25" fmla="*/ 12 h 42"/>
                <a:gd name="T26" fmla="*/ 48 w 48"/>
                <a:gd name="T27" fmla="*/ 12 h 42"/>
                <a:gd name="T28" fmla="*/ 48 w 48"/>
                <a:gd name="T29" fmla="*/ 2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42">
                  <a:moveTo>
                    <a:pt x="48" y="24"/>
                  </a:moveTo>
                  <a:lnTo>
                    <a:pt x="36" y="42"/>
                  </a:lnTo>
                  <a:lnTo>
                    <a:pt x="18" y="42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36" y="12"/>
                  </a:lnTo>
                  <a:lnTo>
                    <a:pt x="48" y="12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8" name="Freeform 197"/>
            <p:cNvSpPr>
              <a:spLocks/>
            </p:cNvSpPr>
            <p:nvPr/>
          </p:nvSpPr>
          <p:spPr bwMode="auto">
            <a:xfrm>
              <a:off x="6338888" y="1397795"/>
              <a:ext cx="38100" cy="28576"/>
            </a:xfrm>
            <a:custGeom>
              <a:avLst/>
              <a:gdLst>
                <a:gd name="T0" fmla="*/ 0 w 24"/>
                <a:gd name="T1" fmla="*/ 6 h 18"/>
                <a:gd name="T2" fmla="*/ 12 w 24"/>
                <a:gd name="T3" fmla="*/ 0 h 18"/>
                <a:gd name="T4" fmla="*/ 24 w 24"/>
                <a:gd name="T5" fmla="*/ 6 h 18"/>
                <a:gd name="T6" fmla="*/ 18 w 24"/>
                <a:gd name="T7" fmla="*/ 18 h 18"/>
                <a:gd name="T8" fmla="*/ 12 w 24"/>
                <a:gd name="T9" fmla="*/ 18 h 18"/>
                <a:gd name="T10" fmla="*/ 0 w 24"/>
                <a:gd name="T11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8">
                  <a:moveTo>
                    <a:pt x="0" y="6"/>
                  </a:moveTo>
                  <a:lnTo>
                    <a:pt x="12" y="0"/>
                  </a:lnTo>
                  <a:lnTo>
                    <a:pt x="24" y="6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9" name="Freeform 198"/>
            <p:cNvSpPr>
              <a:spLocks/>
            </p:cNvSpPr>
            <p:nvPr/>
          </p:nvSpPr>
          <p:spPr bwMode="auto">
            <a:xfrm>
              <a:off x="5681663" y="2437607"/>
              <a:ext cx="38100" cy="57150"/>
            </a:xfrm>
            <a:custGeom>
              <a:avLst/>
              <a:gdLst>
                <a:gd name="T0" fmla="*/ 0 w 24"/>
                <a:gd name="T1" fmla="*/ 12 h 36"/>
                <a:gd name="T2" fmla="*/ 0 w 24"/>
                <a:gd name="T3" fmla="*/ 30 h 36"/>
                <a:gd name="T4" fmla="*/ 18 w 24"/>
                <a:gd name="T5" fmla="*/ 36 h 36"/>
                <a:gd name="T6" fmla="*/ 24 w 24"/>
                <a:gd name="T7" fmla="*/ 12 h 36"/>
                <a:gd name="T8" fmla="*/ 18 w 24"/>
                <a:gd name="T9" fmla="*/ 0 h 36"/>
                <a:gd name="T10" fmla="*/ 0 w 24"/>
                <a:gd name="T11" fmla="*/ 1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6">
                  <a:moveTo>
                    <a:pt x="0" y="12"/>
                  </a:moveTo>
                  <a:lnTo>
                    <a:pt x="0" y="30"/>
                  </a:lnTo>
                  <a:lnTo>
                    <a:pt x="18" y="36"/>
                  </a:lnTo>
                  <a:lnTo>
                    <a:pt x="24" y="12"/>
                  </a:lnTo>
                  <a:lnTo>
                    <a:pt x="18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0" name="Freeform 199"/>
            <p:cNvSpPr>
              <a:spLocks/>
            </p:cNvSpPr>
            <p:nvPr/>
          </p:nvSpPr>
          <p:spPr bwMode="auto">
            <a:xfrm>
              <a:off x="6053138" y="1359695"/>
              <a:ext cx="38100" cy="28576"/>
            </a:xfrm>
            <a:custGeom>
              <a:avLst/>
              <a:gdLst>
                <a:gd name="T0" fmla="*/ 12 w 24"/>
                <a:gd name="T1" fmla="*/ 0 h 18"/>
                <a:gd name="T2" fmla="*/ 0 w 24"/>
                <a:gd name="T3" fmla="*/ 6 h 18"/>
                <a:gd name="T4" fmla="*/ 0 w 24"/>
                <a:gd name="T5" fmla="*/ 12 h 18"/>
                <a:gd name="T6" fmla="*/ 18 w 24"/>
                <a:gd name="T7" fmla="*/ 18 h 18"/>
                <a:gd name="T8" fmla="*/ 24 w 24"/>
                <a:gd name="T9" fmla="*/ 12 h 18"/>
                <a:gd name="T10" fmla="*/ 24 w 24"/>
                <a:gd name="T11" fmla="*/ 6 h 18"/>
                <a:gd name="T12" fmla="*/ 12 w 24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8">
                  <a:moveTo>
                    <a:pt x="12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1" name="Freeform 200"/>
            <p:cNvSpPr>
              <a:spLocks/>
            </p:cNvSpPr>
            <p:nvPr/>
          </p:nvSpPr>
          <p:spPr bwMode="auto">
            <a:xfrm>
              <a:off x="6434138" y="1999457"/>
              <a:ext cx="38100" cy="28576"/>
            </a:xfrm>
            <a:custGeom>
              <a:avLst/>
              <a:gdLst>
                <a:gd name="T0" fmla="*/ 6 w 24"/>
                <a:gd name="T1" fmla="*/ 6 h 18"/>
                <a:gd name="T2" fmla="*/ 12 w 24"/>
                <a:gd name="T3" fmla="*/ 6 h 18"/>
                <a:gd name="T4" fmla="*/ 24 w 24"/>
                <a:gd name="T5" fmla="*/ 0 h 18"/>
                <a:gd name="T6" fmla="*/ 24 w 24"/>
                <a:gd name="T7" fmla="*/ 6 h 18"/>
                <a:gd name="T8" fmla="*/ 18 w 24"/>
                <a:gd name="T9" fmla="*/ 18 h 18"/>
                <a:gd name="T10" fmla="*/ 12 w 24"/>
                <a:gd name="T11" fmla="*/ 18 h 18"/>
                <a:gd name="T12" fmla="*/ 12 w 24"/>
                <a:gd name="T13" fmla="*/ 12 h 18"/>
                <a:gd name="T14" fmla="*/ 6 w 24"/>
                <a:gd name="T15" fmla="*/ 18 h 18"/>
                <a:gd name="T16" fmla="*/ 0 w 24"/>
                <a:gd name="T17" fmla="*/ 12 h 18"/>
                <a:gd name="T18" fmla="*/ 6 w 24"/>
                <a:gd name="T19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18">
                  <a:moveTo>
                    <a:pt x="6" y="6"/>
                  </a:moveTo>
                  <a:lnTo>
                    <a:pt x="12" y="6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6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2" name="Freeform 201"/>
            <p:cNvSpPr>
              <a:spLocks/>
            </p:cNvSpPr>
            <p:nvPr/>
          </p:nvSpPr>
          <p:spPr bwMode="auto">
            <a:xfrm>
              <a:off x="6424615" y="2123283"/>
              <a:ext cx="47625" cy="28576"/>
            </a:xfrm>
            <a:custGeom>
              <a:avLst/>
              <a:gdLst>
                <a:gd name="T0" fmla="*/ 12 w 30"/>
                <a:gd name="T1" fmla="*/ 0 h 18"/>
                <a:gd name="T2" fmla="*/ 18 w 30"/>
                <a:gd name="T3" fmla="*/ 6 h 18"/>
                <a:gd name="T4" fmla="*/ 24 w 30"/>
                <a:gd name="T5" fmla="*/ 0 h 18"/>
                <a:gd name="T6" fmla="*/ 30 w 30"/>
                <a:gd name="T7" fmla="*/ 0 h 18"/>
                <a:gd name="T8" fmla="*/ 30 w 30"/>
                <a:gd name="T9" fmla="*/ 12 h 18"/>
                <a:gd name="T10" fmla="*/ 24 w 30"/>
                <a:gd name="T11" fmla="*/ 6 h 18"/>
                <a:gd name="T12" fmla="*/ 24 w 30"/>
                <a:gd name="T13" fmla="*/ 18 h 18"/>
                <a:gd name="T14" fmla="*/ 12 w 30"/>
                <a:gd name="T15" fmla="*/ 12 h 18"/>
                <a:gd name="T16" fmla="*/ 0 w 30"/>
                <a:gd name="T17" fmla="*/ 6 h 18"/>
                <a:gd name="T18" fmla="*/ 12 w 30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18">
                  <a:moveTo>
                    <a:pt x="12" y="0"/>
                  </a:moveTo>
                  <a:lnTo>
                    <a:pt x="18" y="6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12"/>
                  </a:lnTo>
                  <a:lnTo>
                    <a:pt x="24" y="6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3" name="Freeform 202"/>
            <p:cNvSpPr>
              <a:spLocks/>
            </p:cNvSpPr>
            <p:nvPr/>
          </p:nvSpPr>
          <p:spPr bwMode="auto">
            <a:xfrm>
              <a:off x="6805613" y="1835944"/>
              <a:ext cx="38100" cy="19050"/>
            </a:xfrm>
            <a:custGeom>
              <a:avLst/>
              <a:gdLst>
                <a:gd name="T0" fmla="*/ 6 w 24"/>
                <a:gd name="T1" fmla="*/ 12 h 12"/>
                <a:gd name="T2" fmla="*/ 24 w 24"/>
                <a:gd name="T3" fmla="*/ 12 h 12"/>
                <a:gd name="T4" fmla="*/ 24 w 24"/>
                <a:gd name="T5" fmla="*/ 0 h 12"/>
                <a:gd name="T6" fmla="*/ 0 w 24"/>
                <a:gd name="T7" fmla="*/ 6 h 12"/>
                <a:gd name="T8" fmla="*/ 6 w 24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2">
                  <a:moveTo>
                    <a:pt x="6" y="12"/>
                  </a:moveTo>
                  <a:lnTo>
                    <a:pt x="24" y="12"/>
                  </a:lnTo>
                  <a:lnTo>
                    <a:pt x="24" y="0"/>
                  </a:lnTo>
                  <a:lnTo>
                    <a:pt x="0" y="6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4" name="Freeform 203"/>
            <p:cNvSpPr>
              <a:spLocks/>
            </p:cNvSpPr>
            <p:nvPr/>
          </p:nvSpPr>
          <p:spPr bwMode="auto">
            <a:xfrm>
              <a:off x="5900740" y="2132807"/>
              <a:ext cx="28575" cy="38100"/>
            </a:xfrm>
            <a:custGeom>
              <a:avLst/>
              <a:gdLst>
                <a:gd name="T0" fmla="*/ 6 w 18"/>
                <a:gd name="T1" fmla="*/ 6 h 24"/>
                <a:gd name="T2" fmla="*/ 0 w 18"/>
                <a:gd name="T3" fmla="*/ 12 h 24"/>
                <a:gd name="T4" fmla="*/ 0 w 18"/>
                <a:gd name="T5" fmla="*/ 18 h 24"/>
                <a:gd name="T6" fmla="*/ 0 w 18"/>
                <a:gd name="T7" fmla="*/ 24 h 24"/>
                <a:gd name="T8" fmla="*/ 6 w 18"/>
                <a:gd name="T9" fmla="*/ 24 h 24"/>
                <a:gd name="T10" fmla="*/ 6 w 18"/>
                <a:gd name="T11" fmla="*/ 18 h 24"/>
                <a:gd name="T12" fmla="*/ 18 w 18"/>
                <a:gd name="T13" fmla="*/ 18 h 24"/>
                <a:gd name="T14" fmla="*/ 18 w 18"/>
                <a:gd name="T15" fmla="*/ 12 h 24"/>
                <a:gd name="T16" fmla="*/ 12 w 18"/>
                <a:gd name="T17" fmla="*/ 6 h 24"/>
                <a:gd name="T18" fmla="*/ 18 w 18"/>
                <a:gd name="T19" fmla="*/ 6 h 24"/>
                <a:gd name="T20" fmla="*/ 12 w 18"/>
                <a:gd name="T21" fmla="*/ 0 h 24"/>
                <a:gd name="T22" fmla="*/ 6 w 18"/>
                <a:gd name="T23" fmla="*/ 12 h 24"/>
                <a:gd name="T24" fmla="*/ 0 w 18"/>
                <a:gd name="T25" fmla="*/ 12 h 24"/>
                <a:gd name="T26" fmla="*/ 6 w 18"/>
                <a:gd name="T27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4">
                  <a:moveTo>
                    <a:pt x="6" y="6"/>
                  </a:moveTo>
                  <a:lnTo>
                    <a:pt x="0" y="12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6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5" name="Freeform 204"/>
            <p:cNvSpPr>
              <a:spLocks/>
            </p:cNvSpPr>
            <p:nvPr/>
          </p:nvSpPr>
          <p:spPr bwMode="auto">
            <a:xfrm>
              <a:off x="5919790" y="1512095"/>
              <a:ext cx="28575" cy="28576"/>
            </a:xfrm>
            <a:custGeom>
              <a:avLst/>
              <a:gdLst>
                <a:gd name="T0" fmla="*/ 0 w 18"/>
                <a:gd name="T1" fmla="*/ 0 h 18"/>
                <a:gd name="T2" fmla="*/ 6 w 18"/>
                <a:gd name="T3" fmla="*/ 6 h 18"/>
                <a:gd name="T4" fmla="*/ 18 w 18"/>
                <a:gd name="T5" fmla="*/ 18 h 18"/>
                <a:gd name="T6" fmla="*/ 6 w 18"/>
                <a:gd name="T7" fmla="*/ 18 h 18"/>
                <a:gd name="T8" fmla="*/ 0 w 1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0" y="0"/>
                  </a:moveTo>
                  <a:lnTo>
                    <a:pt x="6" y="6"/>
                  </a:lnTo>
                  <a:lnTo>
                    <a:pt x="18" y="18"/>
                  </a:lnTo>
                  <a:lnTo>
                    <a:pt x="6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6" name="Freeform 205"/>
            <p:cNvSpPr>
              <a:spLocks/>
            </p:cNvSpPr>
            <p:nvPr/>
          </p:nvSpPr>
          <p:spPr bwMode="auto">
            <a:xfrm>
              <a:off x="6053138" y="2247107"/>
              <a:ext cx="38100" cy="28576"/>
            </a:xfrm>
            <a:custGeom>
              <a:avLst/>
              <a:gdLst>
                <a:gd name="T0" fmla="*/ 0 w 24"/>
                <a:gd name="T1" fmla="*/ 6 h 18"/>
                <a:gd name="T2" fmla="*/ 0 w 24"/>
                <a:gd name="T3" fmla="*/ 12 h 18"/>
                <a:gd name="T4" fmla="*/ 18 w 24"/>
                <a:gd name="T5" fmla="*/ 18 h 18"/>
                <a:gd name="T6" fmla="*/ 18 w 24"/>
                <a:gd name="T7" fmla="*/ 12 h 18"/>
                <a:gd name="T8" fmla="*/ 24 w 24"/>
                <a:gd name="T9" fmla="*/ 12 h 18"/>
                <a:gd name="T10" fmla="*/ 24 w 24"/>
                <a:gd name="T11" fmla="*/ 6 h 18"/>
                <a:gd name="T12" fmla="*/ 18 w 24"/>
                <a:gd name="T13" fmla="*/ 6 h 18"/>
                <a:gd name="T14" fmla="*/ 12 w 24"/>
                <a:gd name="T15" fmla="*/ 0 h 18"/>
                <a:gd name="T16" fmla="*/ 12 w 24"/>
                <a:gd name="T17" fmla="*/ 6 h 18"/>
                <a:gd name="T18" fmla="*/ 0 w 24"/>
                <a:gd name="T19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18">
                  <a:moveTo>
                    <a:pt x="0" y="6"/>
                  </a:moveTo>
                  <a:lnTo>
                    <a:pt x="0" y="12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7" name="Freeform 207"/>
            <p:cNvSpPr>
              <a:spLocks/>
            </p:cNvSpPr>
            <p:nvPr/>
          </p:nvSpPr>
          <p:spPr bwMode="auto">
            <a:xfrm>
              <a:off x="6338890" y="1616870"/>
              <a:ext cx="28575" cy="19050"/>
            </a:xfrm>
            <a:custGeom>
              <a:avLst/>
              <a:gdLst>
                <a:gd name="T0" fmla="*/ 18 w 18"/>
                <a:gd name="T1" fmla="*/ 12 h 12"/>
                <a:gd name="T2" fmla="*/ 12 w 18"/>
                <a:gd name="T3" fmla="*/ 12 h 12"/>
                <a:gd name="T4" fmla="*/ 6 w 18"/>
                <a:gd name="T5" fmla="*/ 12 h 12"/>
                <a:gd name="T6" fmla="*/ 0 w 18"/>
                <a:gd name="T7" fmla="*/ 0 h 12"/>
                <a:gd name="T8" fmla="*/ 12 w 18"/>
                <a:gd name="T9" fmla="*/ 0 h 12"/>
                <a:gd name="T10" fmla="*/ 18 w 18"/>
                <a:gd name="T1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2">
                  <a:moveTo>
                    <a:pt x="18" y="12"/>
                  </a:moveTo>
                  <a:lnTo>
                    <a:pt x="12" y="12"/>
                  </a:lnTo>
                  <a:lnTo>
                    <a:pt x="6" y="12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8" y="1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8" name="Freeform 208"/>
            <p:cNvSpPr>
              <a:spLocks/>
            </p:cNvSpPr>
            <p:nvPr/>
          </p:nvSpPr>
          <p:spPr bwMode="auto">
            <a:xfrm>
              <a:off x="6224588" y="1942306"/>
              <a:ext cx="19050" cy="19050"/>
            </a:xfrm>
            <a:custGeom>
              <a:avLst/>
              <a:gdLst>
                <a:gd name="T0" fmla="*/ 0 w 12"/>
                <a:gd name="T1" fmla="*/ 6 h 12"/>
                <a:gd name="T2" fmla="*/ 0 w 12"/>
                <a:gd name="T3" fmla="*/ 0 h 12"/>
                <a:gd name="T4" fmla="*/ 6 w 12"/>
                <a:gd name="T5" fmla="*/ 0 h 12"/>
                <a:gd name="T6" fmla="*/ 12 w 12"/>
                <a:gd name="T7" fmla="*/ 6 h 12"/>
                <a:gd name="T8" fmla="*/ 6 w 12"/>
                <a:gd name="T9" fmla="*/ 12 h 12"/>
                <a:gd name="T10" fmla="*/ 0 w 12"/>
                <a:gd name="T11" fmla="*/ 6 h 12"/>
                <a:gd name="T12" fmla="*/ 0 w 12"/>
                <a:gd name="T13" fmla="*/ 12 h 12"/>
                <a:gd name="T14" fmla="*/ 0 w 12"/>
                <a:gd name="T1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9" name="Freeform 209"/>
            <p:cNvSpPr>
              <a:spLocks/>
            </p:cNvSpPr>
            <p:nvPr/>
          </p:nvSpPr>
          <p:spPr bwMode="auto">
            <a:xfrm>
              <a:off x="7024688" y="2037557"/>
              <a:ext cx="19050" cy="28576"/>
            </a:xfrm>
            <a:custGeom>
              <a:avLst/>
              <a:gdLst>
                <a:gd name="T0" fmla="*/ 6 w 12"/>
                <a:gd name="T1" fmla="*/ 0 h 18"/>
                <a:gd name="T2" fmla="*/ 12 w 12"/>
                <a:gd name="T3" fmla="*/ 6 h 18"/>
                <a:gd name="T4" fmla="*/ 12 w 12"/>
                <a:gd name="T5" fmla="*/ 18 h 18"/>
                <a:gd name="T6" fmla="*/ 0 w 12"/>
                <a:gd name="T7" fmla="*/ 6 h 18"/>
                <a:gd name="T8" fmla="*/ 0 w 12"/>
                <a:gd name="T9" fmla="*/ 0 h 18"/>
                <a:gd name="T10" fmla="*/ 6 w 12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8">
                  <a:moveTo>
                    <a:pt x="6" y="0"/>
                  </a:moveTo>
                  <a:lnTo>
                    <a:pt x="12" y="6"/>
                  </a:lnTo>
                  <a:lnTo>
                    <a:pt x="12" y="18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0" name="Freeform 210"/>
            <p:cNvSpPr>
              <a:spLocks/>
            </p:cNvSpPr>
            <p:nvPr/>
          </p:nvSpPr>
          <p:spPr bwMode="auto">
            <a:xfrm>
              <a:off x="6196013" y="1961357"/>
              <a:ext cx="19050" cy="28576"/>
            </a:xfrm>
            <a:custGeom>
              <a:avLst/>
              <a:gdLst>
                <a:gd name="T0" fmla="*/ 0 w 12"/>
                <a:gd name="T1" fmla="*/ 18 h 18"/>
                <a:gd name="T2" fmla="*/ 6 w 12"/>
                <a:gd name="T3" fmla="*/ 6 h 18"/>
                <a:gd name="T4" fmla="*/ 12 w 12"/>
                <a:gd name="T5" fmla="*/ 0 h 18"/>
                <a:gd name="T6" fmla="*/ 12 w 12"/>
                <a:gd name="T7" fmla="*/ 6 h 18"/>
                <a:gd name="T8" fmla="*/ 12 w 12"/>
                <a:gd name="T9" fmla="*/ 12 h 18"/>
                <a:gd name="T10" fmla="*/ 0 w 12"/>
                <a:gd name="T11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8">
                  <a:moveTo>
                    <a:pt x="0" y="18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12" y="1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1" name="Freeform 211"/>
            <p:cNvSpPr>
              <a:spLocks/>
            </p:cNvSpPr>
            <p:nvPr/>
          </p:nvSpPr>
          <p:spPr bwMode="auto">
            <a:xfrm>
              <a:off x="6472238" y="2113757"/>
              <a:ext cx="19050" cy="28576"/>
            </a:xfrm>
            <a:custGeom>
              <a:avLst/>
              <a:gdLst>
                <a:gd name="T0" fmla="*/ 0 w 12"/>
                <a:gd name="T1" fmla="*/ 12 h 18"/>
                <a:gd name="T2" fmla="*/ 6 w 12"/>
                <a:gd name="T3" fmla="*/ 18 h 18"/>
                <a:gd name="T4" fmla="*/ 12 w 12"/>
                <a:gd name="T5" fmla="*/ 12 h 18"/>
                <a:gd name="T6" fmla="*/ 12 w 12"/>
                <a:gd name="T7" fmla="*/ 0 h 18"/>
                <a:gd name="T8" fmla="*/ 6 w 12"/>
                <a:gd name="T9" fmla="*/ 0 h 18"/>
                <a:gd name="T10" fmla="*/ 0 w 12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8">
                  <a:moveTo>
                    <a:pt x="0" y="12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2" name="Freeform 212"/>
            <p:cNvSpPr>
              <a:spLocks/>
            </p:cNvSpPr>
            <p:nvPr/>
          </p:nvSpPr>
          <p:spPr bwMode="auto">
            <a:xfrm>
              <a:off x="6786565" y="1816895"/>
              <a:ext cx="28575" cy="28576"/>
            </a:xfrm>
            <a:custGeom>
              <a:avLst/>
              <a:gdLst>
                <a:gd name="T0" fmla="*/ 6 w 18"/>
                <a:gd name="T1" fmla="*/ 0 h 18"/>
                <a:gd name="T2" fmla="*/ 18 w 18"/>
                <a:gd name="T3" fmla="*/ 6 h 18"/>
                <a:gd name="T4" fmla="*/ 6 w 18"/>
                <a:gd name="T5" fmla="*/ 18 h 18"/>
                <a:gd name="T6" fmla="*/ 0 w 18"/>
                <a:gd name="T7" fmla="*/ 12 h 18"/>
                <a:gd name="T8" fmla="*/ 6 w 1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6" y="0"/>
                  </a:moveTo>
                  <a:lnTo>
                    <a:pt x="18" y="6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3" name="Freeform 213"/>
            <p:cNvSpPr>
              <a:spLocks/>
            </p:cNvSpPr>
            <p:nvPr/>
          </p:nvSpPr>
          <p:spPr bwMode="auto">
            <a:xfrm>
              <a:off x="5900740" y="2342357"/>
              <a:ext cx="28575" cy="9526"/>
            </a:xfrm>
            <a:custGeom>
              <a:avLst/>
              <a:gdLst>
                <a:gd name="T0" fmla="*/ 0 w 18"/>
                <a:gd name="T1" fmla="*/ 0 h 6"/>
                <a:gd name="T2" fmla="*/ 12 w 18"/>
                <a:gd name="T3" fmla="*/ 6 h 6"/>
                <a:gd name="T4" fmla="*/ 18 w 18"/>
                <a:gd name="T5" fmla="*/ 0 h 6"/>
                <a:gd name="T6" fmla="*/ 6 w 18"/>
                <a:gd name="T7" fmla="*/ 0 h 6"/>
                <a:gd name="T8" fmla="*/ 0 w 1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0" y="0"/>
                  </a:moveTo>
                  <a:lnTo>
                    <a:pt x="12" y="6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4" name="Freeform 214"/>
            <p:cNvSpPr>
              <a:spLocks/>
            </p:cNvSpPr>
            <p:nvPr/>
          </p:nvSpPr>
          <p:spPr bwMode="auto">
            <a:xfrm>
              <a:off x="6843715" y="1961356"/>
              <a:ext cx="9525" cy="19050"/>
            </a:xfrm>
            <a:custGeom>
              <a:avLst/>
              <a:gdLst>
                <a:gd name="T0" fmla="*/ 0 w 6"/>
                <a:gd name="T1" fmla="*/ 0 h 12"/>
                <a:gd name="T2" fmla="*/ 0 w 6"/>
                <a:gd name="T3" fmla="*/ 12 h 12"/>
                <a:gd name="T4" fmla="*/ 6 w 6"/>
                <a:gd name="T5" fmla="*/ 6 h 12"/>
                <a:gd name="T6" fmla="*/ 6 w 6"/>
                <a:gd name="T7" fmla="*/ 0 h 12"/>
                <a:gd name="T8" fmla="*/ 0 w 6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2">
                  <a:moveTo>
                    <a:pt x="0" y="0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5" name="Freeform 215"/>
            <p:cNvSpPr>
              <a:spLocks/>
            </p:cNvSpPr>
            <p:nvPr/>
          </p:nvSpPr>
          <p:spPr bwMode="auto">
            <a:xfrm>
              <a:off x="6024563" y="2304257"/>
              <a:ext cx="19050" cy="9526"/>
            </a:xfrm>
            <a:custGeom>
              <a:avLst/>
              <a:gdLst>
                <a:gd name="T0" fmla="*/ 6 w 12"/>
                <a:gd name="T1" fmla="*/ 0 h 6"/>
                <a:gd name="T2" fmla="*/ 12 w 12"/>
                <a:gd name="T3" fmla="*/ 6 h 6"/>
                <a:gd name="T4" fmla="*/ 6 w 12"/>
                <a:gd name="T5" fmla="*/ 6 h 6"/>
                <a:gd name="T6" fmla="*/ 0 w 12"/>
                <a:gd name="T7" fmla="*/ 6 h 6"/>
                <a:gd name="T8" fmla="*/ 0 w 12"/>
                <a:gd name="T9" fmla="*/ 0 h 6"/>
                <a:gd name="T10" fmla="*/ 6 w 12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6">
                  <a:moveTo>
                    <a:pt x="6" y="0"/>
                  </a:move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6" name="Freeform 216"/>
            <p:cNvSpPr>
              <a:spLocks/>
            </p:cNvSpPr>
            <p:nvPr/>
          </p:nvSpPr>
          <p:spPr bwMode="auto">
            <a:xfrm>
              <a:off x="6005513" y="2294732"/>
              <a:ext cx="19050" cy="19050"/>
            </a:xfrm>
            <a:custGeom>
              <a:avLst/>
              <a:gdLst>
                <a:gd name="T0" fmla="*/ 0 w 12"/>
                <a:gd name="T1" fmla="*/ 12 h 12"/>
                <a:gd name="T2" fmla="*/ 12 w 12"/>
                <a:gd name="T3" fmla="*/ 6 h 12"/>
                <a:gd name="T4" fmla="*/ 6 w 12"/>
                <a:gd name="T5" fmla="*/ 0 h 12"/>
                <a:gd name="T6" fmla="*/ 0 w 12"/>
                <a:gd name="T7" fmla="*/ 6 h 12"/>
                <a:gd name="T8" fmla="*/ 0 w 12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12"/>
                  </a:move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7" name="Freeform 217"/>
            <p:cNvSpPr>
              <a:spLocks/>
            </p:cNvSpPr>
            <p:nvPr/>
          </p:nvSpPr>
          <p:spPr bwMode="auto">
            <a:xfrm>
              <a:off x="6443663" y="2066131"/>
              <a:ext cx="19050" cy="9526"/>
            </a:xfrm>
            <a:custGeom>
              <a:avLst/>
              <a:gdLst>
                <a:gd name="T0" fmla="*/ 6 w 12"/>
                <a:gd name="T1" fmla="*/ 6 h 6"/>
                <a:gd name="T2" fmla="*/ 12 w 12"/>
                <a:gd name="T3" fmla="*/ 0 h 6"/>
                <a:gd name="T4" fmla="*/ 12 w 12"/>
                <a:gd name="T5" fmla="*/ 6 h 6"/>
                <a:gd name="T6" fmla="*/ 0 w 12"/>
                <a:gd name="T7" fmla="*/ 6 h 6"/>
                <a:gd name="T8" fmla="*/ 6 w 1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6" y="6"/>
                  </a:moveTo>
                  <a:lnTo>
                    <a:pt x="12" y="0"/>
                  </a:lnTo>
                  <a:lnTo>
                    <a:pt x="12" y="6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8" name="Freeform 218"/>
            <p:cNvSpPr>
              <a:spLocks/>
            </p:cNvSpPr>
            <p:nvPr/>
          </p:nvSpPr>
          <p:spPr bwMode="auto">
            <a:xfrm>
              <a:off x="6386513" y="2104232"/>
              <a:ext cx="19050" cy="19050"/>
            </a:xfrm>
            <a:custGeom>
              <a:avLst/>
              <a:gdLst>
                <a:gd name="T0" fmla="*/ 0 w 12"/>
                <a:gd name="T1" fmla="*/ 6 h 12"/>
                <a:gd name="T2" fmla="*/ 12 w 12"/>
                <a:gd name="T3" fmla="*/ 0 h 12"/>
                <a:gd name="T4" fmla="*/ 12 w 12"/>
                <a:gd name="T5" fmla="*/ 12 h 12"/>
                <a:gd name="T6" fmla="*/ 6 w 12"/>
                <a:gd name="T7" fmla="*/ 12 h 12"/>
                <a:gd name="T8" fmla="*/ 0 w 12"/>
                <a:gd name="T9" fmla="*/ 12 h 12"/>
                <a:gd name="T10" fmla="*/ 0 w 12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0" y="6"/>
                  </a:moveTo>
                  <a:lnTo>
                    <a:pt x="12" y="0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9" name="Freeform 219"/>
            <p:cNvSpPr>
              <a:spLocks/>
            </p:cNvSpPr>
            <p:nvPr/>
          </p:nvSpPr>
          <p:spPr bwMode="auto">
            <a:xfrm>
              <a:off x="6319840" y="1635920"/>
              <a:ext cx="28575" cy="19050"/>
            </a:xfrm>
            <a:custGeom>
              <a:avLst/>
              <a:gdLst>
                <a:gd name="T0" fmla="*/ 18 w 18"/>
                <a:gd name="T1" fmla="*/ 12 h 12"/>
                <a:gd name="T2" fmla="*/ 6 w 18"/>
                <a:gd name="T3" fmla="*/ 6 h 12"/>
                <a:gd name="T4" fmla="*/ 0 w 18"/>
                <a:gd name="T5" fmla="*/ 0 h 12"/>
                <a:gd name="T6" fmla="*/ 18 w 18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2">
                  <a:moveTo>
                    <a:pt x="18" y="12"/>
                  </a:moveTo>
                  <a:lnTo>
                    <a:pt x="6" y="6"/>
                  </a:lnTo>
                  <a:lnTo>
                    <a:pt x="0" y="0"/>
                  </a:lnTo>
                  <a:lnTo>
                    <a:pt x="18" y="1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0" name="Freeform 220"/>
            <p:cNvSpPr>
              <a:spLocks/>
            </p:cNvSpPr>
            <p:nvPr/>
          </p:nvSpPr>
          <p:spPr bwMode="auto">
            <a:xfrm>
              <a:off x="6357938" y="1654969"/>
              <a:ext cx="19050" cy="9526"/>
            </a:xfrm>
            <a:custGeom>
              <a:avLst/>
              <a:gdLst>
                <a:gd name="T0" fmla="*/ 0 w 12"/>
                <a:gd name="T1" fmla="*/ 6 h 6"/>
                <a:gd name="T2" fmla="*/ 12 w 12"/>
                <a:gd name="T3" fmla="*/ 0 h 6"/>
                <a:gd name="T4" fmla="*/ 0 w 12"/>
                <a:gd name="T5" fmla="*/ 0 h 6"/>
                <a:gd name="T6" fmla="*/ 0 w 12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0" y="6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1" name="Freeform 221"/>
            <p:cNvSpPr>
              <a:spLocks/>
            </p:cNvSpPr>
            <p:nvPr/>
          </p:nvSpPr>
          <p:spPr bwMode="auto">
            <a:xfrm>
              <a:off x="6472240" y="2151856"/>
              <a:ext cx="28575" cy="19050"/>
            </a:xfrm>
            <a:custGeom>
              <a:avLst/>
              <a:gdLst>
                <a:gd name="T0" fmla="*/ 0 w 18"/>
                <a:gd name="T1" fmla="*/ 6 h 12"/>
                <a:gd name="T2" fmla="*/ 6 w 18"/>
                <a:gd name="T3" fmla="*/ 12 h 12"/>
                <a:gd name="T4" fmla="*/ 18 w 18"/>
                <a:gd name="T5" fmla="*/ 0 h 12"/>
                <a:gd name="T6" fmla="*/ 12 w 18"/>
                <a:gd name="T7" fmla="*/ 0 h 12"/>
                <a:gd name="T8" fmla="*/ 0 w 18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2">
                  <a:moveTo>
                    <a:pt x="0" y="6"/>
                  </a:moveTo>
                  <a:lnTo>
                    <a:pt x="6" y="12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2" name="Freeform 222"/>
            <p:cNvSpPr>
              <a:spLocks/>
            </p:cNvSpPr>
            <p:nvPr/>
          </p:nvSpPr>
          <p:spPr bwMode="auto">
            <a:xfrm>
              <a:off x="6329365" y="1674020"/>
              <a:ext cx="28575" cy="19050"/>
            </a:xfrm>
            <a:custGeom>
              <a:avLst/>
              <a:gdLst>
                <a:gd name="T0" fmla="*/ 18 w 18"/>
                <a:gd name="T1" fmla="*/ 12 h 12"/>
                <a:gd name="T2" fmla="*/ 0 w 18"/>
                <a:gd name="T3" fmla="*/ 0 h 12"/>
                <a:gd name="T4" fmla="*/ 6 w 18"/>
                <a:gd name="T5" fmla="*/ 6 h 12"/>
                <a:gd name="T6" fmla="*/ 12 w 18"/>
                <a:gd name="T7" fmla="*/ 12 h 12"/>
                <a:gd name="T8" fmla="*/ 18 w 18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2">
                  <a:moveTo>
                    <a:pt x="18" y="12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2" y="12"/>
                  </a:lnTo>
                  <a:lnTo>
                    <a:pt x="18" y="1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3" name="Rectangle 223"/>
            <p:cNvSpPr>
              <a:spLocks noChangeArrowheads="1"/>
            </p:cNvSpPr>
            <p:nvPr/>
          </p:nvSpPr>
          <p:spPr bwMode="auto">
            <a:xfrm>
              <a:off x="6015038" y="2266157"/>
              <a:ext cx="19050" cy="952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4" name="Rectangle 224"/>
            <p:cNvSpPr>
              <a:spLocks noChangeArrowheads="1"/>
            </p:cNvSpPr>
            <p:nvPr/>
          </p:nvSpPr>
          <p:spPr bwMode="auto">
            <a:xfrm>
              <a:off x="5938838" y="2361407"/>
              <a:ext cx="19050" cy="952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5" name="Rectangle 225"/>
            <p:cNvSpPr>
              <a:spLocks noChangeArrowheads="1"/>
            </p:cNvSpPr>
            <p:nvPr/>
          </p:nvSpPr>
          <p:spPr bwMode="auto">
            <a:xfrm>
              <a:off x="6376989" y="1654969"/>
              <a:ext cx="9525" cy="952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6" name="Freeform 226"/>
            <p:cNvSpPr>
              <a:spLocks/>
            </p:cNvSpPr>
            <p:nvPr/>
          </p:nvSpPr>
          <p:spPr bwMode="auto">
            <a:xfrm>
              <a:off x="6815140" y="1951831"/>
              <a:ext cx="9525" cy="952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6 h 6"/>
                <a:gd name="T4" fmla="*/ 0 w 6"/>
                <a:gd name="T5" fmla="*/ 6 h 6"/>
                <a:gd name="T6" fmla="*/ 6 w 6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7" name="Freeform 227"/>
            <p:cNvSpPr>
              <a:spLocks/>
            </p:cNvSpPr>
            <p:nvPr/>
          </p:nvSpPr>
          <p:spPr bwMode="auto">
            <a:xfrm>
              <a:off x="6015040" y="1864520"/>
              <a:ext cx="9525" cy="11113"/>
            </a:xfrm>
            <a:custGeom>
              <a:avLst/>
              <a:gdLst>
                <a:gd name="T0" fmla="*/ 0 w 6"/>
                <a:gd name="T1" fmla="*/ 0 h 7"/>
                <a:gd name="T2" fmla="*/ 6 w 6"/>
                <a:gd name="T3" fmla="*/ 7 h 7"/>
                <a:gd name="T4" fmla="*/ 0 w 6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6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8" name="Freeform 228"/>
            <p:cNvSpPr>
              <a:spLocks/>
            </p:cNvSpPr>
            <p:nvPr/>
          </p:nvSpPr>
          <p:spPr bwMode="auto">
            <a:xfrm>
              <a:off x="5881690" y="2323306"/>
              <a:ext cx="9525" cy="19050"/>
            </a:xfrm>
            <a:custGeom>
              <a:avLst/>
              <a:gdLst>
                <a:gd name="T0" fmla="*/ 0 w 6"/>
                <a:gd name="T1" fmla="*/ 6 h 12"/>
                <a:gd name="T2" fmla="*/ 6 w 6"/>
                <a:gd name="T3" fmla="*/ 12 h 12"/>
                <a:gd name="T4" fmla="*/ 0 w 6"/>
                <a:gd name="T5" fmla="*/ 0 h 12"/>
                <a:gd name="T6" fmla="*/ 0 w 6"/>
                <a:gd name="T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0" y="6"/>
                  </a:moveTo>
                  <a:lnTo>
                    <a:pt x="6" y="12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9" name="Freeform 229"/>
            <p:cNvSpPr>
              <a:spLocks/>
            </p:cNvSpPr>
            <p:nvPr/>
          </p:nvSpPr>
          <p:spPr bwMode="auto">
            <a:xfrm>
              <a:off x="6596065" y="1626395"/>
              <a:ext cx="9525" cy="28576"/>
            </a:xfrm>
            <a:custGeom>
              <a:avLst/>
              <a:gdLst>
                <a:gd name="T0" fmla="*/ 0 w 6"/>
                <a:gd name="T1" fmla="*/ 0 h 18"/>
                <a:gd name="T2" fmla="*/ 6 w 6"/>
                <a:gd name="T3" fmla="*/ 6 h 18"/>
                <a:gd name="T4" fmla="*/ 0 w 6"/>
                <a:gd name="T5" fmla="*/ 18 h 18"/>
                <a:gd name="T6" fmla="*/ 0 w 6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8">
                  <a:moveTo>
                    <a:pt x="0" y="0"/>
                  </a:moveTo>
                  <a:lnTo>
                    <a:pt x="6" y="6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0" name="Freeform 230"/>
            <p:cNvSpPr>
              <a:spLocks/>
            </p:cNvSpPr>
            <p:nvPr/>
          </p:nvSpPr>
          <p:spPr bwMode="auto">
            <a:xfrm>
              <a:off x="5938838" y="2085181"/>
              <a:ext cx="19050" cy="9526"/>
            </a:xfrm>
            <a:custGeom>
              <a:avLst/>
              <a:gdLst>
                <a:gd name="T0" fmla="*/ 0 w 12"/>
                <a:gd name="T1" fmla="*/ 0 h 6"/>
                <a:gd name="T2" fmla="*/ 6 w 12"/>
                <a:gd name="T3" fmla="*/ 6 h 6"/>
                <a:gd name="T4" fmla="*/ 12 w 12"/>
                <a:gd name="T5" fmla="*/ 6 h 6"/>
                <a:gd name="T6" fmla="*/ 0 w 12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0" y="0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1" name="Freeform 231"/>
            <p:cNvSpPr>
              <a:spLocks/>
            </p:cNvSpPr>
            <p:nvPr/>
          </p:nvSpPr>
          <p:spPr bwMode="auto">
            <a:xfrm>
              <a:off x="6415090" y="2104232"/>
              <a:ext cx="9525" cy="19050"/>
            </a:xfrm>
            <a:custGeom>
              <a:avLst/>
              <a:gdLst>
                <a:gd name="T0" fmla="*/ 6 w 6"/>
                <a:gd name="T1" fmla="*/ 12 h 12"/>
                <a:gd name="T2" fmla="*/ 0 w 6"/>
                <a:gd name="T3" fmla="*/ 12 h 12"/>
                <a:gd name="T4" fmla="*/ 6 w 6"/>
                <a:gd name="T5" fmla="*/ 0 h 12"/>
                <a:gd name="T6" fmla="*/ 6 w 6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6" y="12"/>
                  </a:moveTo>
                  <a:lnTo>
                    <a:pt x="0" y="12"/>
                  </a:lnTo>
                  <a:lnTo>
                    <a:pt x="6" y="0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2" name="Freeform 232"/>
            <p:cNvSpPr>
              <a:spLocks/>
            </p:cNvSpPr>
            <p:nvPr/>
          </p:nvSpPr>
          <p:spPr bwMode="auto">
            <a:xfrm>
              <a:off x="6024563" y="2437607"/>
              <a:ext cx="19050" cy="9526"/>
            </a:xfrm>
            <a:custGeom>
              <a:avLst/>
              <a:gdLst>
                <a:gd name="T0" fmla="*/ 0 w 12"/>
                <a:gd name="T1" fmla="*/ 6 h 6"/>
                <a:gd name="T2" fmla="*/ 12 w 12"/>
                <a:gd name="T3" fmla="*/ 6 h 6"/>
                <a:gd name="T4" fmla="*/ 12 w 12"/>
                <a:gd name="T5" fmla="*/ 0 h 6"/>
                <a:gd name="T6" fmla="*/ 0 w 12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0" y="6"/>
                  </a:moveTo>
                  <a:lnTo>
                    <a:pt x="12" y="6"/>
                  </a:lnTo>
                  <a:lnTo>
                    <a:pt x="12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3" name="Freeform 233"/>
            <p:cNvSpPr>
              <a:spLocks/>
            </p:cNvSpPr>
            <p:nvPr/>
          </p:nvSpPr>
          <p:spPr bwMode="auto">
            <a:xfrm>
              <a:off x="6005515" y="2351881"/>
              <a:ext cx="9525" cy="9526"/>
            </a:xfrm>
            <a:custGeom>
              <a:avLst/>
              <a:gdLst>
                <a:gd name="T0" fmla="*/ 0 w 6"/>
                <a:gd name="T1" fmla="*/ 6 h 6"/>
                <a:gd name="T2" fmla="*/ 6 w 6"/>
                <a:gd name="T3" fmla="*/ 6 h 6"/>
                <a:gd name="T4" fmla="*/ 0 w 6"/>
                <a:gd name="T5" fmla="*/ 0 h 6"/>
                <a:gd name="T6" fmla="*/ 0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4" name="Rectangle 234"/>
            <p:cNvSpPr>
              <a:spLocks noChangeArrowheads="1"/>
            </p:cNvSpPr>
            <p:nvPr/>
          </p:nvSpPr>
          <p:spPr bwMode="auto">
            <a:xfrm>
              <a:off x="6443665" y="2056607"/>
              <a:ext cx="9525" cy="952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5" name="Freeform 235"/>
            <p:cNvSpPr>
              <a:spLocks/>
            </p:cNvSpPr>
            <p:nvPr/>
          </p:nvSpPr>
          <p:spPr bwMode="auto">
            <a:xfrm>
              <a:off x="5976938" y="2304257"/>
              <a:ext cx="19050" cy="9526"/>
            </a:xfrm>
            <a:custGeom>
              <a:avLst/>
              <a:gdLst>
                <a:gd name="T0" fmla="*/ 0 w 12"/>
                <a:gd name="T1" fmla="*/ 0 h 6"/>
                <a:gd name="T2" fmla="*/ 12 w 12"/>
                <a:gd name="T3" fmla="*/ 0 h 6"/>
                <a:gd name="T4" fmla="*/ 6 w 12"/>
                <a:gd name="T5" fmla="*/ 0 h 6"/>
                <a:gd name="T6" fmla="*/ 0 w 12"/>
                <a:gd name="T7" fmla="*/ 0 h 6"/>
                <a:gd name="T8" fmla="*/ 0 w 12"/>
                <a:gd name="T9" fmla="*/ 6 h 6"/>
                <a:gd name="T10" fmla="*/ 0 w 12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6">
                  <a:moveTo>
                    <a:pt x="0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6" name="Freeform 236"/>
            <p:cNvSpPr>
              <a:spLocks/>
            </p:cNvSpPr>
            <p:nvPr/>
          </p:nvSpPr>
          <p:spPr bwMode="auto">
            <a:xfrm>
              <a:off x="6043613" y="2428082"/>
              <a:ext cx="19050" cy="19050"/>
            </a:xfrm>
            <a:custGeom>
              <a:avLst/>
              <a:gdLst>
                <a:gd name="T0" fmla="*/ 0 w 12"/>
                <a:gd name="T1" fmla="*/ 6 h 12"/>
                <a:gd name="T2" fmla="*/ 12 w 12"/>
                <a:gd name="T3" fmla="*/ 0 h 12"/>
                <a:gd name="T4" fmla="*/ 6 w 12"/>
                <a:gd name="T5" fmla="*/ 6 h 12"/>
                <a:gd name="T6" fmla="*/ 0 w 12"/>
                <a:gd name="T7" fmla="*/ 12 h 12"/>
                <a:gd name="T8" fmla="*/ 0 w 12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6"/>
                  </a:move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7" name="Rectangle 237"/>
            <p:cNvSpPr>
              <a:spLocks noChangeArrowheads="1"/>
            </p:cNvSpPr>
            <p:nvPr/>
          </p:nvSpPr>
          <p:spPr bwMode="auto">
            <a:xfrm>
              <a:off x="6319840" y="1913731"/>
              <a:ext cx="9525" cy="952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8" name="Freeform 238"/>
            <p:cNvSpPr>
              <a:spLocks/>
            </p:cNvSpPr>
            <p:nvPr/>
          </p:nvSpPr>
          <p:spPr bwMode="auto">
            <a:xfrm>
              <a:off x="6424615" y="1578769"/>
              <a:ext cx="9525" cy="9526"/>
            </a:xfrm>
            <a:custGeom>
              <a:avLst/>
              <a:gdLst>
                <a:gd name="T0" fmla="*/ 0 w 6"/>
                <a:gd name="T1" fmla="*/ 6 h 6"/>
                <a:gd name="T2" fmla="*/ 6 w 6"/>
                <a:gd name="T3" fmla="*/ 0 h 6"/>
                <a:gd name="T4" fmla="*/ 0 w 6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9" name="Freeform 239"/>
            <p:cNvSpPr>
              <a:spLocks/>
            </p:cNvSpPr>
            <p:nvPr/>
          </p:nvSpPr>
          <p:spPr bwMode="auto">
            <a:xfrm>
              <a:off x="6272215" y="1942306"/>
              <a:ext cx="9525" cy="19050"/>
            </a:xfrm>
            <a:custGeom>
              <a:avLst/>
              <a:gdLst>
                <a:gd name="T0" fmla="*/ 0 w 6"/>
                <a:gd name="T1" fmla="*/ 0 h 12"/>
                <a:gd name="T2" fmla="*/ 6 w 6"/>
                <a:gd name="T3" fmla="*/ 6 h 12"/>
                <a:gd name="T4" fmla="*/ 6 w 6"/>
                <a:gd name="T5" fmla="*/ 12 h 12"/>
                <a:gd name="T6" fmla="*/ 0 w 6"/>
                <a:gd name="T7" fmla="*/ 12 h 12"/>
                <a:gd name="T8" fmla="*/ 0 w 6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2">
                  <a:moveTo>
                    <a:pt x="0" y="0"/>
                  </a:move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0" name="Freeform 240"/>
            <p:cNvSpPr>
              <a:spLocks/>
            </p:cNvSpPr>
            <p:nvPr/>
          </p:nvSpPr>
          <p:spPr bwMode="auto">
            <a:xfrm>
              <a:off x="6243640" y="1970881"/>
              <a:ext cx="9525" cy="952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1" name="Freeform 241"/>
            <p:cNvSpPr>
              <a:spLocks/>
            </p:cNvSpPr>
            <p:nvPr/>
          </p:nvSpPr>
          <p:spPr bwMode="auto">
            <a:xfrm>
              <a:off x="6500815" y="2056607"/>
              <a:ext cx="9525" cy="9526"/>
            </a:xfrm>
            <a:custGeom>
              <a:avLst/>
              <a:gdLst>
                <a:gd name="T0" fmla="*/ 0 w 6"/>
                <a:gd name="T1" fmla="*/ 0 h 6"/>
                <a:gd name="T2" fmla="*/ 6 w 6"/>
                <a:gd name="T3" fmla="*/ 6 h 6"/>
                <a:gd name="T4" fmla="*/ 0 w 6"/>
                <a:gd name="T5" fmla="*/ 6 h 6"/>
                <a:gd name="T6" fmla="*/ 0 w 6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2" name="Freeform 242"/>
            <p:cNvSpPr>
              <a:spLocks/>
            </p:cNvSpPr>
            <p:nvPr/>
          </p:nvSpPr>
          <p:spPr bwMode="auto">
            <a:xfrm>
              <a:off x="5910265" y="2180432"/>
              <a:ext cx="9525" cy="19050"/>
            </a:xfrm>
            <a:custGeom>
              <a:avLst/>
              <a:gdLst>
                <a:gd name="T0" fmla="*/ 0 w 6"/>
                <a:gd name="T1" fmla="*/ 12 h 12"/>
                <a:gd name="T2" fmla="*/ 6 w 6"/>
                <a:gd name="T3" fmla="*/ 6 h 12"/>
                <a:gd name="T4" fmla="*/ 6 w 6"/>
                <a:gd name="T5" fmla="*/ 0 h 12"/>
                <a:gd name="T6" fmla="*/ 0 w 6"/>
                <a:gd name="T7" fmla="*/ 6 h 12"/>
                <a:gd name="T8" fmla="*/ 0 w 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2">
                  <a:moveTo>
                    <a:pt x="0" y="12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3" name="Freeform 243"/>
            <p:cNvSpPr>
              <a:spLocks/>
            </p:cNvSpPr>
            <p:nvPr/>
          </p:nvSpPr>
          <p:spPr bwMode="auto">
            <a:xfrm>
              <a:off x="6510340" y="2047081"/>
              <a:ext cx="9525" cy="9526"/>
            </a:xfrm>
            <a:custGeom>
              <a:avLst/>
              <a:gdLst>
                <a:gd name="T0" fmla="*/ 0 w 6"/>
                <a:gd name="T1" fmla="*/ 0 h 6"/>
                <a:gd name="T2" fmla="*/ 6 w 6"/>
                <a:gd name="T3" fmla="*/ 0 h 6"/>
                <a:gd name="T4" fmla="*/ 6 w 6"/>
                <a:gd name="T5" fmla="*/ 6 h 6"/>
                <a:gd name="T6" fmla="*/ 0 w 6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4" name="Freeform 244"/>
            <p:cNvSpPr>
              <a:spLocks/>
            </p:cNvSpPr>
            <p:nvPr/>
          </p:nvSpPr>
          <p:spPr bwMode="auto">
            <a:xfrm>
              <a:off x="6453190" y="2037556"/>
              <a:ext cx="9525" cy="0"/>
            </a:xfrm>
            <a:custGeom>
              <a:avLst/>
              <a:gdLst>
                <a:gd name="T0" fmla="*/ 0 w 6"/>
                <a:gd name="T1" fmla="*/ 6 w 6"/>
                <a:gd name="T2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5" name="Freeform 245"/>
            <p:cNvSpPr>
              <a:spLocks/>
            </p:cNvSpPr>
            <p:nvPr/>
          </p:nvSpPr>
          <p:spPr bwMode="auto">
            <a:xfrm>
              <a:off x="7072315" y="2066131"/>
              <a:ext cx="9525" cy="9526"/>
            </a:xfrm>
            <a:custGeom>
              <a:avLst/>
              <a:gdLst>
                <a:gd name="T0" fmla="*/ 0 w 6"/>
                <a:gd name="T1" fmla="*/ 6 h 6"/>
                <a:gd name="T2" fmla="*/ 6 w 6"/>
                <a:gd name="T3" fmla="*/ 0 h 6"/>
                <a:gd name="T4" fmla="*/ 0 w 6"/>
                <a:gd name="T5" fmla="*/ 0 h 6"/>
                <a:gd name="T6" fmla="*/ 0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6" name="Freeform 246"/>
            <p:cNvSpPr>
              <a:spLocks/>
            </p:cNvSpPr>
            <p:nvPr/>
          </p:nvSpPr>
          <p:spPr bwMode="auto">
            <a:xfrm>
              <a:off x="5938840" y="2075657"/>
              <a:ext cx="9525" cy="9526"/>
            </a:xfrm>
            <a:custGeom>
              <a:avLst/>
              <a:gdLst>
                <a:gd name="T0" fmla="*/ 0 w 6"/>
                <a:gd name="T1" fmla="*/ 6 h 6"/>
                <a:gd name="T2" fmla="*/ 6 w 6"/>
                <a:gd name="T3" fmla="*/ 6 h 6"/>
                <a:gd name="T4" fmla="*/ 0 w 6"/>
                <a:gd name="T5" fmla="*/ 0 h 6"/>
                <a:gd name="T6" fmla="*/ 0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7" name="Freeform 247"/>
            <p:cNvSpPr>
              <a:spLocks/>
            </p:cNvSpPr>
            <p:nvPr/>
          </p:nvSpPr>
          <p:spPr bwMode="auto">
            <a:xfrm>
              <a:off x="6043615" y="2399506"/>
              <a:ext cx="9525" cy="0"/>
            </a:xfrm>
            <a:custGeom>
              <a:avLst/>
              <a:gdLst>
                <a:gd name="T0" fmla="*/ 0 w 6"/>
                <a:gd name="T1" fmla="*/ 6 w 6"/>
                <a:gd name="T2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8" name="Freeform 248"/>
            <p:cNvSpPr>
              <a:spLocks/>
            </p:cNvSpPr>
            <p:nvPr/>
          </p:nvSpPr>
          <p:spPr bwMode="auto">
            <a:xfrm>
              <a:off x="6386513" y="1835945"/>
              <a:ext cx="0" cy="9526"/>
            </a:xfrm>
            <a:custGeom>
              <a:avLst/>
              <a:gdLst>
                <a:gd name="T0" fmla="*/ 0 h 6"/>
                <a:gd name="T1" fmla="*/ 6 h 6"/>
                <a:gd name="T2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9" name="Freeform 249"/>
            <p:cNvSpPr>
              <a:spLocks/>
            </p:cNvSpPr>
            <p:nvPr/>
          </p:nvSpPr>
          <p:spPr bwMode="auto">
            <a:xfrm>
              <a:off x="6586540" y="1664495"/>
              <a:ext cx="9525" cy="9526"/>
            </a:xfrm>
            <a:custGeom>
              <a:avLst/>
              <a:gdLst>
                <a:gd name="T0" fmla="*/ 0 w 6"/>
                <a:gd name="T1" fmla="*/ 6 h 6"/>
                <a:gd name="T2" fmla="*/ 6 w 6"/>
                <a:gd name="T3" fmla="*/ 6 h 6"/>
                <a:gd name="T4" fmla="*/ 6 w 6"/>
                <a:gd name="T5" fmla="*/ 0 h 6"/>
                <a:gd name="T6" fmla="*/ 0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0" name="Freeform 250"/>
            <p:cNvSpPr>
              <a:spLocks/>
            </p:cNvSpPr>
            <p:nvPr/>
          </p:nvSpPr>
          <p:spPr bwMode="auto">
            <a:xfrm>
              <a:off x="7043740" y="2066131"/>
              <a:ext cx="9525" cy="0"/>
            </a:xfrm>
            <a:custGeom>
              <a:avLst/>
              <a:gdLst>
                <a:gd name="T0" fmla="*/ 0 w 6"/>
                <a:gd name="T1" fmla="*/ 6 w 6"/>
                <a:gd name="T2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1" name="Freeform 251"/>
            <p:cNvSpPr>
              <a:spLocks/>
            </p:cNvSpPr>
            <p:nvPr/>
          </p:nvSpPr>
          <p:spPr bwMode="auto">
            <a:xfrm>
              <a:off x="6796088" y="1970881"/>
              <a:ext cx="0" cy="9526"/>
            </a:xfrm>
            <a:custGeom>
              <a:avLst/>
              <a:gdLst>
                <a:gd name="T0" fmla="*/ 6 h 6"/>
                <a:gd name="T1" fmla="*/ 0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2" name="Freeform 252"/>
            <p:cNvSpPr>
              <a:spLocks/>
            </p:cNvSpPr>
            <p:nvPr/>
          </p:nvSpPr>
          <p:spPr bwMode="auto">
            <a:xfrm>
              <a:off x="6024565" y="2389982"/>
              <a:ext cx="9525" cy="19050"/>
            </a:xfrm>
            <a:custGeom>
              <a:avLst/>
              <a:gdLst>
                <a:gd name="T0" fmla="*/ 6 w 6"/>
                <a:gd name="T1" fmla="*/ 12 h 12"/>
                <a:gd name="T2" fmla="*/ 0 w 6"/>
                <a:gd name="T3" fmla="*/ 6 h 12"/>
                <a:gd name="T4" fmla="*/ 6 w 6"/>
                <a:gd name="T5" fmla="*/ 0 h 12"/>
                <a:gd name="T6" fmla="*/ 6 w 6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6" y="12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3" name="Freeform 253"/>
            <p:cNvSpPr>
              <a:spLocks/>
            </p:cNvSpPr>
            <p:nvPr/>
          </p:nvSpPr>
          <p:spPr bwMode="auto">
            <a:xfrm>
              <a:off x="6357940" y="1512095"/>
              <a:ext cx="9525" cy="952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0 h 6"/>
                <a:gd name="T4" fmla="*/ 6 w 6"/>
                <a:gd name="T5" fmla="*/ 6 h 6"/>
                <a:gd name="T6" fmla="*/ 0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4" name="Freeform 254"/>
            <p:cNvSpPr>
              <a:spLocks/>
            </p:cNvSpPr>
            <p:nvPr/>
          </p:nvSpPr>
          <p:spPr bwMode="auto">
            <a:xfrm>
              <a:off x="5156202" y="5395120"/>
              <a:ext cx="487363" cy="495300"/>
            </a:xfrm>
            <a:custGeom>
              <a:avLst/>
              <a:gdLst>
                <a:gd name="T0" fmla="*/ 283 w 307"/>
                <a:gd name="T1" fmla="*/ 288 h 312"/>
                <a:gd name="T2" fmla="*/ 259 w 307"/>
                <a:gd name="T3" fmla="*/ 294 h 312"/>
                <a:gd name="T4" fmla="*/ 241 w 307"/>
                <a:gd name="T5" fmla="*/ 300 h 312"/>
                <a:gd name="T6" fmla="*/ 235 w 307"/>
                <a:gd name="T7" fmla="*/ 306 h 312"/>
                <a:gd name="T8" fmla="*/ 223 w 307"/>
                <a:gd name="T9" fmla="*/ 294 h 312"/>
                <a:gd name="T10" fmla="*/ 181 w 307"/>
                <a:gd name="T11" fmla="*/ 312 h 312"/>
                <a:gd name="T12" fmla="*/ 163 w 307"/>
                <a:gd name="T13" fmla="*/ 306 h 312"/>
                <a:gd name="T14" fmla="*/ 139 w 307"/>
                <a:gd name="T15" fmla="*/ 276 h 312"/>
                <a:gd name="T16" fmla="*/ 145 w 307"/>
                <a:gd name="T17" fmla="*/ 264 h 312"/>
                <a:gd name="T18" fmla="*/ 109 w 307"/>
                <a:gd name="T19" fmla="*/ 270 h 312"/>
                <a:gd name="T20" fmla="*/ 49 w 307"/>
                <a:gd name="T21" fmla="*/ 228 h 312"/>
                <a:gd name="T22" fmla="*/ 31 w 307"/>
                <a:gd name="T23" fmla="*/ 192 h 312"/>
                <a:gd name="T24" fmla="*/ 12 w 307"/>
                <a:gd name="T25" fmla="*/ 162 h 312"/>
                <a:gd name="T26" fmla="*/ 24 w 307"/>
                <a:gd name="T27" fmla="*/ 150 h 312"/>
                <a:gd name="T28" fmla="*/ 6 w 307"/>
                <a:gd name="T29" fmla="*/ 114 h 312"/>
                <a:gd name="T30" fmla="*/ 0 w 307"/>
                <a:gd name="T31" fmla="*/ 108 h 312"/>
                <a:gd name="T32" fmla="*/ 73 w 307"/>
                <a:gd name="T33" fmla="*/ 90 h 312"/>
                <a:gd name="T34" fmla="*/ 91 w 307"/>
                <a:gd name="T35" fmla="*/ 78 h 312"/>
                <a:gd name="T36" fmla="*/ 103 w 307"/>
                <a:gd name="T37" fmla="*/ 60 h 312"/>
                <a:gd name="T38" fmla="*/ 139 w 307"/>
                <a:gd name="T39" fmla="*/ 54 h 312"/>
                <a:gd name="T40" fmla="*/ 163 w 307"/>
                <a:gd name="T41" fmla="*/ 48 h 312"/>
                <a:gd name="T42" fmla="*/ 157 w 307"/>
                <a:gd name="T43" fmla="*/ 30 h 312"/>
                <a:gd name="T44" fmla="*/ 181 w 307"/>
                <a:gd name="T45" fmla="*/ 6 h 312"/>
                <a:gd name="T46" fmla="*/ 193 w 307"/>
                <a:gd name="T47" fmla="*/ 12 h 312"/>
                <a:gd name="T48" fmla="*/ 199 w 307"/>
                <a:gd name="T49" fmla="*/ 24 h 312"/>
                <a:gd name="T50" fmla="*/ 229 w 307"/>
                <a:gd name="T51" fmla="*/ 24 h 312"/>
                <a:gd name="T52" fmla="*/ 253 w 307"/>
                <a:gd name="T53" fmla="*/ 30 h 312"/>
                <a:gd name="T54" fmla="*/ 253 w 307"/>
                <a:gd name="T55" fmla="*/ 54 h 312"/>
                <a:gd name="T56" fmla="*/ 241 w 307"/>
                <a:gd name="T57" fmla="*/ 66 h 312"/>
                <a:gd name="T58" fmla="*/ 223 w 307"/>
                <a:gd name="T59" fmla="*/ 78 h 312"/>
                <a:gd name="T60" fmla="*/ 229 w 307"/>
                <a:gd name="T61" fmla="*/ 96 h 312"/>
                <a:gd name="T62" fmla="*/ 229 w 307"/>
                <a:gd name="T63" fmla="*/ 120 h 312"/>
                <a:gd name="T64" fmla="*/ 235 w 307"/>
                <a:gd name="T65" fmla="*/ 126 h 312"/>
                <a:gd name="T66" fmla="*/ 259 w 307"/>
                <a:gd name="T67" fmla="*/ 126 h 312"/>
                <a:gd name="T68" fmla="*/ 259 w 307"/>
                <a:gd name="T69" fmla="*/ 120 h 312"/>
                <a:gd name="T70" fmla="*/ 265 w 307"/>
                <a:gd name="T71" fmla="*/ 144 h 312"/>
                <a:gd name="T72" fmla="*/ 295 w 307"/>
                <a:gd name="T73" fmla="*/ 228 h 312"/>
                <a:gd name="T74" fmla="*/ 283 w 307"/>
                <a:gd name="T75" fmla="*/ 234 h 312"/>
                <a:gd name="T76" fmla="*/ 277 w 307"/>
                <a:gd name="T77" fmla="*/ 246 h 312"/>
                <a:gd name="T78" fmla="*/ 289 w 307"/>
                <a:gd name="T79" fmla="*/ 27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07" h="312">
                  <a:moveTo>
                    <a:pt x="283" y="270"/>
                  </a:moveTo>
                  <a:lnTo>
                    <a:pt x="283" y="288"/>
                  </a:lnTo>
                  <a:lnTo>
                    <a:pt x="265" y="294"/>
                  </a:lnTo>
                  <a:lnTo>
                    <a:pt x="259" y="294"/>
                  </a:lnTo>
                  <a:lnTo>
                    <a:pt x="253" y="300"/>
                  </a:lnTo>
                  <a:lnTo>
                    <a:pt x="241" y="300"/>
                  </a:lnTo>
                  <a:lnTo>
                    <a:pt x="235" y="300"/>
                  </a:lnTo>
                  <a:lnTo>
                    <a:pt x="235" y="306"/>
                  </a:lnTo>
                  <a:lnTo>
                    <a:pt x="223" y="306"/>
                  </a:lnTo>
                  <a:lnTo>
                    <a:pt x="223" y="294"/>
                  </a:lnTo>
                  <a:lnTo>
                    <a:pt x="199" y="294"/>
                  </a:lnTo>
                  <a:lnTo>
                    <a:pt x="181" y="312"/>
                  </a:lnTo>
                  <a:lnTo>
                    <a:pt x="169" y="312"/>
                  </a:lnTo>
                  <a:lnTo>
                    <a:pt x="163" y="306"/>
                  </a:lnTo>
                  <a:lnTo>
                    <a:pt x="145" y="300"/>
                  </a:lnTo>
                  <a:lnTo>
                    <a:pt x="139" y="276"/>
                  </a:lnTo>
                  <a:lnTo>
                    <a:pt x="133" y="270"/>
                  </a:lnTo>
                  <a:lnTo>
                    <a:pt x="145" y="264"/>
                  </a:lnTo>
                  <a:lnTo>
                    <a:pt x="139" y="252"/>
                  </a:lnTo>
                  <a:lnTo>
                    <a:pt x="109" y="270"/>
                  </a:lnTo>
                  <a:lnTo>
                    <a:pt x="55" y="252"/>
                  </a:lnTo>
                  <a:lnTo>
                    <a:pt x="49" y="228"/>
                  </a:lnTo>
                  <a:lnTo>
                    <a:pt x="49" y="204"/>
                  </a:lnTo>
                  <a:lnTo>
                    <a:pt x="31" y="192"/>
                  </a:lnTo>
                  <a:lnTo>
                    <a:pt x="12" y="180"/>
                  </a:lnTo>
                  <a:lnTo>
                    <a:pt x="12" y="162"/>
                  </a:lnTo>
                  <a:lnTo>
                    <a:pt x="12" y="150"/>
                  </a:lnTo>
                  <a:lnTo>
                    <a:pt x="24" y="150"/>
                  </a:lnTo>
                  <a:lnTo>
                    <a:pt x="31" y="138"/>
                  </a:lnTo>
                  <a:lnTo>
                    <a:pt x="6" y="114"/>
                  </a:lnTo>
                  <a:lnTo>
                    <a:pt x="0" y="114"/>
                  </a:lnTo>
                  <a:lnTo>
                    <a:pt x="0" y="108"/>
                  </a:lnTo>
                  <a:lnTo>
                    <a:pt x="12" y="96"/>
                  </a:lnTo>
                  <a:lnTo>
                    <a:pt x="73" y="90"/>
                  </a:lnTo>
                  <a:lnTo>
                    <a:pt x="91" y="90"/>
                  </a:lnTo>
                  <a:lnTo>
                    <a:pt x="91" y="78"/>
                  </a:lnTo>
                  <a:lnTo>
                    <a:pt x="103" y="72"/>
                  </a:lnTo>
                  <a:lnTo>
                    <a:pt x="103" y="60"/>
                  </a:lnTo>
                  <a:lnTo>
                    <a:pt x="133" y="42"/>
                  </a:lnTo>
                  <a:lnTo>
                    <a:pt x="139" y="54"/>
                  </a:lnTo>
                  <a:lnTo>
                    <a:pt x="145" y="48"/>
                  </a:lnTo>
                  <a:lnTo>
                    <a:pt x="163" y="48"/>
                  </a:lnTo>
                  <a:lnTo>
                    <a:pt x="163" y="36"/>
                  </a:lnTo>
                  <a:lnTo>
                    <a:pt x="157" y="30"/>
                  </a:lnTo>
                  <a:lnTo>
                    <a:pt x="163" y="12"/>
                  </a:lnTo>
                  <a:lnTo>
                    <a:pt x="181" y="6"/>
                  </a:lnTo>
                  <a:lnTo>
                    <a:pt x="193" y="0"/>
                  </a:lnTo>
                  <a:lnTo>
                    <a:pt x="193" y="12"/>
                  </a:lnTo>
                  <a:lnTo>
                    <a:pt x="199" y="12"/>
                  </a:lnTo>
                  <a:lnTo>
                    <a:pt x="199" y="24"/>
                  </a:lnTo>
                  <a:lnTo>
                    <a:pt x="223" y="30"/>
                  </a:lnTo>
                  <a:lnTo>
                    <a:pt x="229" y="24"/>
                  </a:lnTo>
                  <a:lnTo>
                    <a:pt x="241" y="42"/>
                  </a:lnTo>
                  <a:lnTo>
                    <a:pt x="253" y="30"/>
                  </a:lnTo>
                  <a:lnTo>
                    <a:pt x="259" y="42"/>
                  </a:lnTo>
                  <a:lnTo>
                    <a:pt x="253" y="54"/>
                  </a:lnTo>
                  <a:lnTo>
                    <a:pt x="247" y="66"/>
                  </a:lnTo>
                  <a:lnTo>
                    <a:pt x="241" y="66"/>
                  </a:lnTo>
                  <a:lnTo>
                    <a:pt x="235" y="66"/>
                  </a:lnTo>
                  <a:lnTo>
                    <a:pt x="223" y="78"/>
                  </a:lnTo>
                  <a:lnTo>
                    <a:pt x="217" y="90"/>
                  </a:lnTo>
                  <a:lnTo>
                    <a:pt x="229" y="96"/>
                  </a:lnTo>
                  <a:lnTo>
                    <a:pt x="217" y="114"/>
                  </a:lnTo>
                  <a:lnTo>
                    <a:pt x="229" y="120"/>
                  </a:lnTo>
                  <a:lnTo>
                    <a:pt x="229" y="126"/>
                  </a:lnTo>
                  <a:lnTo>
                    <a:pt x="235" y="126"/>
                  </a:lnTo>
                  <a:lnTo>
                    <a:pt x="241" y="138"/>
                  </a:lnTo>
                  <a:lnTo>
                    <a:pt x="259" y="126"/>
                  </a:lnTo>
                  <a:lnTo>
                    <a:pt x="253" y="120"/>
                  </a:lnTo>
                  <a:lnTo>
                    <a:pt x="259" y="120"/>
                  </a:lnTo>
                  <a:lnTo>
                    <a:pt x="265" y="132"/>
                  </a:lnTo>
                  <a:lnTo>
                    <a:pt x="265" y="144"/>
                  </a:lnTo>
                  <a:lnTo>
                    <a:pt x="307" y="222"/>
                  </a:lnTo>
                  <a:lnTo>
                    <a:pt x="295" y="228"/>
                  </a:lnTo>
                  <a:lnTo>
                    <a:pt x="289" y="216"/>
                  </a:lnTo>
                  <a:lnTo>
                    <a:pt x="283" y="234"/>
                  </a:lnTo>
                  <a:lnTo>
                    <a:pt x="277" y="240"/>
                  </a:lnTo>
                  <a:lnTo>
                    <a:pt x="277" y="246"/>
                  </a:lnTo>
                  <a:lnTo>
                    <a:pt x="283" y="240"/>
                  </a:lnTo>
                  <a:lnTo>
                    <a:pt x="289" y="270"/>
                  </a:lnTo>
                  <a:lnTo>
                    <a:pt x="283" y="27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5" name="Freeform 255"/>
            <p:cNvSpPr>
              <a:spLocks/>
            </p:cNvSpPr>
            <p:nvPr/>
          </p:nvSpPr>
          <p:spPr bwMode="auto">
            <a:xfrm>
              <a:off x="5348288" y="4822032"/>
              <a:ext cx="381000" cy="677863"/>
            </a:xfrm>
            <a:custGeom>
              <a:avLst/>
              <a:gdLst>
                <a:gd name="T0" fmla="*/ 156 w 240"/>
                <a:gd name="T1" fmla="*/ 403 h 427"/>
                <a:gd name="T2" fmla="*/ 174 w 240"/>
                <a:gd name="T3" fmla="*/ 379 h 427"/>
                <a:gd name="T4" fmla="*/ 186 w 240"/>
                <a:gd name="T5" fmla="*/ 367 h 427"/>
                <a:gd name="T6" fmla="*/ 186 w 240"/>
                <a:gd name="T7" fmla="*/ 331 h 427"/>
                <a:gd name="T8" fmla="*/ 168 w 240"/>
                <a:gd name="T9" fmla="*/ 319 h 427"/>
                <a:gd name="T10" fmla="*/ 198 w 240"/>
                <a:gd name="T11" fmla="*/ 283 h 427"/>
                <a:gd name="T12" fmla="*/ 192 w 240"/>
                <a:gd name="T13" fmla="*/ 271 h 427"/>
                <a:gd name="T14" fmla="*/ 204 w 240"/>
                <a:gd name="T15" fmla="*/ 253 h 427"/>
                <a:gd name="T16" fmla="*/ 204 w 240"/>
                <a:gd name="T17" fmla="*/ 235 h 427"/>
                <a:gd name="T18" fmla="*/ 192 w 240"/>
                <a:gd name="T19" fmla="*/ 223 h 427"/>
                <a:gd name="T20" fmla="*/ 162 w 240"/>
                <a:gd name="T21" fmla="*/ 217 h 427"/>
                <a:gd name="T22" fmla="*/ 186 w 240"/>
                <a:gd name="T23" fmla="*/ 193 h 427"/>
                <a:gd name="T24" fmla="*/ 192 w 240"/>
                <a:gd name="T25" fmla="*/ 187 h 427"/>
                <a:gd name="T26" fmla="*/ 192 w 240"/>
                <a:gd name="T27" fmla="*/ 157 h 427"/>
                <a:gd name="T28" fmla="*/ 186 w 240"/>
                <a:gd name="T29" fmla="*/ 139 h 427"/>
                <a:gd name="T30" fmla="*/ 240 w 240"/>
                <a:gd name="T31" fmla="*/ 103 h 427"/>
                <a:gd name="T32" fmla="*/ 216 w 240"/>
                <a:gd name="T33" fmla="*/ 48 h 427"/>
                <a:gd name="T34" fmla="*/ 216 w 240"/>
                <a:gd name="T35" fmla="*/ 24 h 427"/>
                <a:gd name="T36" fmla="*/ 204 w 240"/>
                <a:gd name="T37" fmla="*/ 0 h 427"/>
                <a:gd name="T38" fmla="*/ 162 w 240"/>
                <a:gd name="T39" fmla="*/ 18 h 427"/>
                <a:gd name="T40" fmla="*/ 150 w 240"/>
                <a:gd name="T41" fmla="*/ 12 h 427"/>
                <a:gd name="T42" fmla="*/ 126 w 240"/>
                <a:gd name="T43" fmla="*/ 12 h 427"/>
                <a:gd name="T44" fmla="*/ 108 w 240"/>
                <a:gd name="T45" fmla="*/ 6 h 427"/>
                <a:gd name="T46" fmla="*/ 60 w 240"/>
                <a:gd name="T47" fmla="*/ 24 h 427"/>
                <a:gd name="T48" fmla="*/ 48 w 240"/>
                <a:gd name="T49" fmla="*/ 30 h 427"/>
                <a:gd name="T50" fmla="*/ 6 w 240"/>
                <a:gd name="T51" fmla="*/ 30 h 427"/>
                <a:gd name="T52" fmla="*/ 6 w 240"/>
                <a:gd name="T53" fmla="*/ 133 h 427"/>
                <a:gd name="T54" fmla="*/ 0 w 240"/>
                <a:gd name="T55" fmla="*/ 151 h 427"/>
                <a:gd name="T56" fmla="*/ 0 w 240"/>
                <a:gd name="T57" fmla="*/ 163 h 427"/>
                <a:gd name="T58" fmla="*/ 12 w 240"/>
                <a:gd name="T59" fmla="*/ 205 h 427"/>
                <a:gd name="T60" fmla="*/ 30 w 240"/>
                <a:gd name="T61" fmla="*/ 217 h 427"/>
                <a:gd name="T62" fmla="*/ 36 w 240"/>
                <a:gd name="T63" fmla="*/ 229 h 427"/>
                <a:gd name="T64" fmla="*/ 54 w 240"/>
                <a:gd name="T65" fmla="*/ 283 h 427"/>
                <a:gd name="T66" fmla="*/ 78 w 240"/>
                <a:gd name="T67" fmla="*/ 283 h 427"/>
                <a:gd name="T68" fmla="*/ 66 w 240"/>
                <a:gd name="T69" fmla="*/ 301 h 427"/>
                <a:gd name="T70" fmla="*/ 54 w 240"/>
                <a:gd name="T71" fmla="*/ 313 h 427"/>
                <a:gd name="T72" fmla="*/ 66 w 240"/>
                <a:gd name="T73" fmla="*/ 337 h 427"/>
                <a:gd name="T74" fmla="*/ 60 w 240"/>
                <a:gd name="T75" fmla="*/ 349 h 427"/>
                <a:gd name="T76" fmla="*/ 72 w 240"/>
                <a:gd name="T77" fmla="*/ 373 h 427"/>
                <a:gd name="T78" fmla="*/ 78 w 240"/>
                <a:gd name="T79" fmla="*/ 385 h 427"/>
                <a:gd name="T80" fmla="*/ 108 w 240"/>
                <a:gd name="T81" fmla="*/ 385 h 427"/>
                <a:gd name="T82" fmla="*/ 132 w 240"/>
                <a:gd name="T83" fmla="*/ 391 h 427"/>
                <a:gd name="T84" fmla="*/ 132 w 240"/>
                <a:gd name="T85" fmla="*/ 415 h 427"/>
                <a:gd name="T86" fmla="*/ 150 w 240"/>
                <a:gd name="T87" fmla="*/ 415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0" h="427">
                  <a:moveTo>
                    <a:pt x="150" y="415"/>
                  </a:moveTo>
                  <a:lnTo>
                    <a:pt x="156" y="403"/>
                  </a:lnTo>
                  <a:lnTo>
                    <a:pt x="180" y="385"/>
                  </a:lnTo>
                  <a:lnTo>
                    <a:pt x="174" y="379"/>
                  </a:lnTo>
                  <a:lnTo>
                    <a:pt x="180" y="379"/>
                  </a:lnTo>
                  <a:lnTo>
                    <a:pt x="186" y="367"/>
                  </a:lnTo>
                  <a:lnTo>
                    <a:pt x="168" y="349"/>
                  </a:lnTo>
                  <a:lnTo>
                    <a:pt x="186" y="331"/>
                  </a:lnTo>
                  <a:lnTo>
                    <a:pt x="174" y="313"/>
                  </a:lnTo>
                  <a:lnTo>
                    <a:pt x="168" y="319"/>
                  </a:lnTo>
                  <a:lnTo>
                    <a:pt x="180" y="289"/>
                  </a:lnTo>
                  <a:lnTo>
                    <a:pt x="198" y="283"/>
                  </a:lnTo>
                  <a:lnTo>
                    <a:pt x="198" y="271"/>
                  </a:lnTo>
                  <a:lnTo>
                    <a:pt x="192" y="271"/>
                  </a:lnTo>
                  <a:lnTo>
                    <a:pt x="192" y="253"/>
                  </a:lnTo>
                  <a:lnTo>
                    <a:pt x="204" y="253"/>
                  </a:lnTo>
                  <a:lnTo>
                    <a:pt x="210" y="247"/>
                  </a:lnTo>
                  <a:lnTo>
                    <a:pt x="204" y="235"/>
                  </a:lnTo>
                  <a:lnTo>
                    <a:pt x="198" y="235"/>
                  </a:lnTo>
                  <a:lnTo>
                    <a:pt x="192" y="223"/>
                  </a:lnTo>
                  <a:lnTo>
                    <a:pt x="180" y="235"/>
                  </a:lnTo>
                  <a:lnTo>
                    <a:pt x="162" y="217"/>
                  </a:lnTo>
                  <a:lnTo>
                    <a:pt x="174" y="217"/>
                  </a:lnTo>
                  <a:lnTo>
                    <a:pt x="186" y="193"/>
                  </a:lnTo>
                  <a:lnTo>
                    <a:pt x="192" y="193"/>
                  </a:lnTo>
                  <a:lnTo>
                    <a:pt x="192" y="187"/>
                  </a:lnTo>
                  <a:lnTo>
                    <a:pt x="186" y="175"/>
                  </a:lnTo>
                  <a:lnTo>
                    <a:pt x="192" y="157"/>
                  </a:lnTo>
                  <a:lnTo>
                    <a:pt x="186" y="145"/>
                  </a:lnTo>
                  <a:lnTo>
                    <a:pt x="186" y="139"/>
                  </a:lnTo>
                  <a:lnTo>
                    <a:pt x="204" y="121"/>
                  </a:lnTo>
                  <a:lnTo>
                    <a:pt x="240" y="103"/>
                  </a:lnTo>
                  <a:lnTo>
                    <a:pt x="228" y="60"/>
                  </a:lnTo>
                  <a:lnTo>
                    <a:pt x="216" y="48"/>
                  </a:lnTo>
                  <a:lnTo>
                    <a:pt x="210" y="24"/>
                  </a:lnTo>
                  <a:lnTo>
                    <a:pt x="216" y="24"/>
                  </a:lnTo>
                  <a:lnTo>
                    <a:pt x="216" y="6"/>
                  </a:lnTo>
                  <a:lnTo>
                    <a:pt x="204" y="0"/>
                  </a:lnTo>
                  <a:lnTo>
                    <a:pt x="168" y="18"/>
                  </a:lnTo>
                  <a:lnTo>
                    <a:pt x="162" y="18"/>
                  </a:lnTo>
                  <a:lnTo>
                    <a:pt x="162" y="12"/>
                  </a:lnTo>
                  <a:lnTo>
                    <a:pt x="150" y="12"/>
                  </a:lnTo>
                  <a:lnTo>
                    <a:pt x="150" y="6"/>
                  </a:lnTo>
                  <a:lnTo>
                    <a:pt x="126" y="12"/>
                  </a:lnTo>
                  <a:lnTo>
                    <a:pt x="126" y="6"/>
                  </a:lnTo>
                  <a:lnTo>
                    <a:pt x="108" y="6"/>
                  </a:lnTo>
                  <a:lnTo>
                    <a:pt x="102" y="0"/>
                  </a:lnTo>
                  <a:lnTo>
                    <a:pt x="60" y="24"/>
                  </a:lnTo>
                  <a:lnTo>
                    <a:pt x="66" y="30"/>
                  </a:lnTo>
                  <a:lnTo>
                    <a:pt x="48" y="30"/>
                  </a:lnTo>
                  <a:lnTo>
                    <a:pt x="36" y="18"/>
                  </a:lnTo>
                  <a:lnTo>
                    <a:pt x="6" y="30"/>
                  </a:lnTo>
                  <a:lnTo>
                    <a:pt x="12" y="91"/>
                  </a:lnTo>
                  <a:lnTo>
                    <a:pt x="6" y="133"/>
                  </a:lnTo>
                  <a:lnTo>
                    <a:pt x="6" y="151"/>
                  </a:lnTo>
                  <a:lnTo>
                    <a:pt x="0" y="151"/>
                  </a:lnTo>
                  <a:lnTo>
                    <a:pt x="6" y="163"/>
                  </a:lnTo>
                  <a:lnTo>
                    <a:pt x="0" y="163"/>
                  </a:lnTo>
                  <a:lnTo>
                    <a:pt x="6" y="181"/>
                  </a:lnTo>
                  <a:lnTo>
                    <a:pt x="12" y="205"/>
                  </a:lnTo>
                  <a:lnTo>
                    <a:pt x="24" y="205"/>
                  </a:lnTo>
                  <a:lnTo>
                    <a:pt x="30" y="217"/>
                  </a:lnTo>
                  <a:lnTo>
                    <a:pt x="36" y="223"/>
                  </a:lnTo>
                  <a:lnTo>
                    <a:pt x="36" y="229"/>
                  </a:lnTo>
                  <a:lnTo>
                    <a:pt x="48" y="247"/>
                  </a:lnTo>
                  <a:lnTo>
                    <a:pt x="54" y="283"/>
                  </a:lnTo>
                  <a:lnTo>
                    <a:pt x="72" y="283"/>
                  </a:lnTo>
                  <a:lnTo>
                    <a:pt x="78" y="283"/>
                  </a:lnTo>
                  <a:lnTo>
                    <a:pt x="78" y="295"/>
                  </a:lnTo>
                  <a:lnTo>
                    <a:pt x="66" y="301"/>
                  </a:lnTo>
                  <a:lnTo>
                    <a:pt x="48" y="295"/>
                  </a:lnTo>
                  <a:lnTo>
                    <a:pt x="54" y="313"/>
                  </a:lnTo>
                  <a:lnTo>
                    <a:pt x="66" y="325"/>
                  </a:lnTo>
                  <a:lnTo>
                    <a:pt x="66" y="337"/>
                  </a:lnTo>
                  <a:lnTo>
                    <a:pt x="60" y="343"/>
                  </a:lnTo>
                  <a:lnTo>
                    <a:pt x="60" y="349"/>
                  </a:lnTo>
                  <a:lnTo>
                    <a:pt x="72" y="361"/>
                  </a:lnTo>
                  <a:lnTo>
                    <a:pt x="72" y="373"/>
                  </a:lnTo>
                  <a:lnTo>
                    <a:pt x="78" y="373"/>
                  </a:lnTo>
                  <a:lnTo>
                    <a:pt x="78" y="385"/>
                  </a:lnTo>
                  <a:lnTo>
                    <a:pt x="102" y="391"/>
                  </a:lnTo>
                  <a:lnTo>
                    <a:pt x="108" y="385"/>
                  </a:lnTo>
                  <a:lnTo>
                    <a:pt x="120" y="403"/>
                  </a:lnTo>
                  <a:lnTo>
                    <a:pt x="132" y="391"/>
                  </a:lnTo>
                  <a:lnTo>
                    <a:pt x="138" y="403"/>
                  </a:lnTo>
                  <a:lnTo>
                    <a:pt x="132" y="415"/>
                  </a:lnTo>
                  <a:lnTo>
                    <a:pt x="126" y="427"/>
                  </a:lnTo>
                  <a:lnTo>
                    <a:pt x="150" y="415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6" name="Freeform 256"/>
            <p:cNvSpPr>
              <a:spLocks/>
            </p:cNvSpPr>
            <p:nvPr/>
          </p:nvSpPr>
          <p:spPr bwMode="auto">
            <a:xfrm>
              <a:off x="5567363" y="5347494"/>
              <a:ext cx="971550" cy="581026"/>
            </a:xfrm>
            <a:custGeom>
              <a:avLst/>
              <a:gdLst>
                <a:gd name="T0" fmla="*/ 372 w 612"/>
                <a:gd name="T1" fmla="*/ 336 h 366"/>
                <a:gd name="T2" fmla="*/ 324 w 612"/>
                <a:gd name="T3" fmla="*/ 324 h 366"/>
                <a:gd name="T4" fmla="*/ 300 w 612"/>
                <a:gd name="T5" fmla="*/ 300 h 366"/>
                <a:gd name="T6" fmla="*/ 270 w 612"/>
                <a:gd name="T7" fmla="*/ 270 h 366"/>
                <a:gd name="T8" fmla="*/ 228 w 612"/>
                <a:gd name="T9" fmla="*/ 246 h 366"/>
                <a:gd name="T10" fmla="*/ 210 w 612"/>
                <a:gd name="T11" fmla="*/ 252 h 366"/>
                <a:gd name="T12" fmla="*/ 180 w 612"/>
                <a:gd name="T13" fmla="*/ 246 h 366"/>
                <a:gd name="T14" fmla="*/ 150 w 612"/>
                <a:gd name="T15" fmla="*/ 252 h 366"/>
                <a:gd name="T16" fmla="*/ 96 w 612"/>
                <a:gd name="T17" fmla="*/ 270 h 366"/>
                <a:gd name="T18" fmla="*/ 84 w 612"/>
                <a:gd name="T19" fmla="*/ 276 h 366"/>
                <a:gd name="T20" fmla="*/ 42 w 612"/>
                <a:gd name="T21" fmla="*/ 300 h 366"/>
                <a:gd name="T22" fmla="*/ 24 w 612"/>
                <a:gd name="T23" fmla="*/ 270 h 366"/>
                <a:gd name="T24" fmla="*/ 18 w 612"/>
                <a:gd name="T25" fmla="*/ 270 h 366"/>
                <a:gd name="T26" fmla="*/ 30 w 612"/>
                <a:gd name="T27" fmla="*/ 246 h 366"/>
                <a:gd name="T28" fmla="*/ 48 w 612"/>
                <a:gd name="T29" fmla="*/ 252 h 366"/>
                <a:gd name="T30" fmla="*/ 6 w 612"/>
                <a:gd name="T31" fmla="*/ 162 h 366"/>
                <a:gd name="T32" fmla="*/ 30 w 612"/>
                <a:gd name="T33" fmla="*/ 144 h 366"/>
                <a:gd name="T34" fmla="*/ 42 w 612"/>
                <a:gd name="T35" fmla="*/ 150 h 366"/>
                <a:gd name="T36" fmla="*/ 78 w 612"/>
                <a:gd name="T37" fmla="*/ 138 h 366"/>
                <a:gd name="T38" fmla="*/ 90 w 612"/>
                <a:gd name="T39" fmla="*/ 108 h 366"/>
                <a:gd name="T40" fmla="*/ 126 w 612"/>
                <a:gd name="T41" fmla="*/ 120 h 366"/>
                <a:gd name="T42" fmla="*/ 144 w 612"/>
                <a:gd name="T43" fmla="*/ 132 h 366"/>
                <a:gd name="T44" fmla="*/ 192 w 612"/>
                <a:gd name="T45" fmla="*/ 150 h 366"/>
                <a:gd name="T46" fmla="*/ 282 w 612"/>
                <a:gd name="T47" fmla="*/ 120 h 366"/>
                <a:gd name="T48" fmla="*/ 312 w 612"/>
                <a:gd name="T49" fmla="*/ 66 h 366"/>
                <a:gd name="T50" fmla="*/ 324 w 612"/>
                <a:gd name="T51" fmla="*/ 66 h 366"/>
                <a:gd name="T52" fmla="*/ 336 w 612"/>
                <a:gd name="T53" fmla="*/ 30 h 366"/>
                <a:gd name="T54" fmla="*/ 378 w 612"/>
                <a:gd name="T55" fmla="*/ 24 h 366"/>
                <a:gd name="T56" fmla="*/ 414 w 612"/>
                <a:gd name="T57" fmla="*/ 24 h 366"/>
                <a:gd name="T58" fmla="*/ 426 w 612"/>
                <a:gd name="T59" fmla="*/ 18 h 366"/>
                <a:gd name="T60" fmla="*/ 456 w 612"/>
                <a:gd name="T61" fmla="*/ 0 h 366"/>
                <a:gd name="T62" fmla="*/ 474 w 612"/>
                <a:gd name="T63" fmla="*/ 18 h 366"/>
                <a:gd name="T64" fmla="*/ 486 w 612"/>
                <a:gd name="T65" fmla="*/ 12 h 366"/>
                <a:gd name="T66" fmla="*/ 510 w 612"/>
                <a:gd name="T67" fmla="*/ 24 h 366"/>
                <a:gd name="T68" fmla="*/ 528 w 612"/>
                <a:gd name="T69" fmla="*/ 42 h 366"/>
                <a:gd name="T70" fmla="*/ 546 w 612"/>
                <a:gd name="T71" fmla="*/ 54 h 366"/>
                <a:gd name="T72" fmla="*/ 558 w 612"/>
                <a:gd name="T73" fmla="*/ 66 h 366"/>
                <a:gd name="T74" fmla="*/ 588 w 612"/>
                <a:gd name="T75" fmla="*/ 60 h 366"/>
                <a:gd name="T76" fmla="*/ 594 w 612"/>
                <a:gd name="T77" fmla="*/ 72 h 366"/>
                <a:gd name="T78" fmla="*/ 612 w 612"/>
                <a:gd name="T79" fmla="*/ 90 h 366"/>
                <a:gd name="T80" fmla="*/ 594 w 612"/>
                <a:gd name="T81" fmla="*/ 78 h 366"/>
                <a:gd name="T82" fmla="*/ 594 w 612"/>
                <a:gd name="T83" fmla="*/ 90 h 366"/>
                <a:gd name="T84" fmla="*/ 588 w 612"/>
                <a:gd name="T85" fmla="*/ 120 h 366"/>
                <a:gd name="T86" fmla="*/ 582 w 612"/>
                <a:gd name="T87" fmla="*/ 138 h 366"/>
                <a:gd name="T88" fmla="*/ 588 w 612"/>
                <a:gd name="T89" fmla="*/ 180 h 366"/>
                <a:gd name="T90" fmla="*/ 552 w 612"/>
                <a:gd name="T91" fmla="*/ 216 h 366"/>
                <a:gd name="T92" fmla="*/ 534 w 612"/>
                <a:gd name="T93" fmla="*/ 240 h 366"/>
                <a:gd name="T94" fmla="*/ 540 w 612"/>
                <a:gd name="T95" fmla="*/ 270 h 366"/>
                <a:gd name="T96" fmla="*/ 558 w 612"/>
                <a:gd name="T97" fmla="*/ 312 h 366"/>
                <a:gd name="T98" fmla="*/ 528 w 612"/>
                <a:gd name="T99" fmla="*/ 354 h 366"/>
                <a:gd name="T100" fmla="*/ 510 w 612"/>
                <a:gd name="T101" fmla="*/ 366 h 366"/>
                <a:gd name="T102" fmla="*/ 480 w 612"/>
                <a:gd name="T103" fmla="*/ 354 h 366"/>
                <a:gd name="T104" fmla="*/ 456 w 612"/>
                <a:gd name="T105" fmla="*/ 354 h 366"/>
                <a:gd name="T106" fmla="*/ 438 w 612"/>
                <a:gd name="T107" fmla="*/ 348 h 366"/>
                <a:gd name="T108" fmla="*/ 408 w 612"/>
                <a:gd name="T109" fmla="*/ 33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12" h="366">
                  <a:moveTo>
                    <a:pt x="408" y="330"/>
                  </a:moveTo>
                  <a:lnTo>
                    <a:pt x="372" y="336"/>
                  </a:lnTo>
                  <a:lnTo>
                    <a:pt x="330" y="330"/>
                  </a:lnTo>
                  <a:lnTo>
                    <a:pt x="324" y="324"/>
                  </a:lnTo>
                  <a:lnTo>
                    <a:pt x="306" y="318"/>
                  </a:lnTo>
                  <a:lnTo>
                    <a:pt x="300" y="300"/>
                  </a:lnTo>
                  <a:lnTo>
                    <a:pt x="294" y="276"/>
                  </a:lnTo>
                  <a:lnTo>
                    <a:pt x="270" y="270"/>
                  </a:lnTo>
                  <a:lnTo>
                    <a:pt x="222" y="258"/>
                  </a:lnTo>
                  <a:lnTo>
                    <a:pt x="228" y="246"/>
                  </a:lnTo>
                  <a:lnTo>
                    <a:pt x="216" y="246"/>
                  </a:lnTo>
                  <a:lnTo>
                    <a:pt x="210" y="252"/>
                  </a:lnTo>
                  <a:lnTo>
                    <a:pt x="192" y="234"/>
                  </a:lnTo>
                  <a:lnTo>
                    <a:pt x="180" y="246"/>
                  </a:lnTo>
                  <a:lnTo>
                    <a:pt x="156" y="246"/>
                  </a:lnTo>
                  <a:lnTo>
                    <a:pt x="150" y="252"/>
                  </a:lnTo>
                  <a:lnTo>
                    <a:pt x="120" y="270"/>
                  </a:lnTo>
                  <a:lnTo>
                    <a:pt x="96" y="270"/>
                  </a:lnTo>
                  <a:lnTo>
                    <a:pt x="90" y="282"/>
                  </a:lnTo>
                  <a:lnTo>
                    <a:pt x="84" y="276"/>
                  </a:lnTo>
                  <a:lnTo>
                    <a:pt x="48" y="288"/>
                  </a:lnTo>
                  <a:lnTo>
                    <a:pt x="42" y="300"/>
                  </a:lnTo>
                  <a:lnTo>
                    <a:pt x="30" y="300"/>
                  </a:lnTo>
                  <a:lnTo>
                    <a:pt x="24" y="270"/>
                  </a:lnTo>
                  <a:lnTo>
                    <a:pt x="18" y="276"/>
                  </a:lnTo>
                  <a:lnTo>
                    <a:pt x="18" y="270"/>
                  </a:lnTo>
                  <a:lnTo>
                    <a:pt x="24" y="264"/>
                  </a:lnTo>
                  <a:lnTo>
                    <a:pt x="30" y="246"/>
                  </a:lnTo>
                  <a:lnTo>
                    <a:pt x="36" y="258"/>
                  </a:lnTo>
                  <a:lnTo>
                    <a:pt x="48" y="252"/>
                  </a:lnTo>
                  <a:lnTo>
                    <a:pt x="6" y="174"/>
                  </a:lnTo>
                  <a:lnTo>
                    <a:pt x="6" y="162"/>
                  </a:lnTo>
                  <a:lnTo>
                    <a:pt x="0" y="150"/>
                  </a:lnTo>
                  <a:lnTo>
                    <a:pt x="30" y="144"/>
                  </a:lnTo>
                  <a:lnTo>
                    <a:pt x="30" y="150"/>
                  </a:lnTo>
                  <a:lnTo>
                    <a:pt x="42" y="150"/>
                  </a:lnTo>
                  <a:lnTo>
                    <a:pt x="54" y="156"/>
                  </a:lnTo>
                  <a:lnTo>
                    <a:pt x="78" y="138"/>
                  </a:lnTo>
                  <a:lnTo>
                    <a:pt x="78" y="120"/>
                  </a:lnTo>
                  <a:lnTo>
                    <a:pt x="90" y="108"/>
                  </a:lnTo>
                  <a:lnTo>
                    <a:pt x="114" y="108"/>
                  </a:lnTo>
                  <a:lnTo>
                    <a:pt x="126" y="120"/>
                  </a:lnTo>
                  <a:lnTo>
                    <a:pt x="132" y="132"/>
                  </a:lnTo>
                  <a:lnTo>
                    <a:pt x="144" y="132"/>
                  </a:lnTo>
                  <a:lnTo>
                    <a:pt x="180" y="144"/>
                  </a:lnTo>
                  <a:lnTo>
                    <a:pt x="192" y="150"/>
                  </a:lnTo>
                  <a:lnTo>
                    <a:pt x="222" y="156"/>
                  </a:lnTo>
                  <a:lnTo>
                    <a:pt x="282" y="120"/>
                  </a:lnTo>
                  <a:lnTo>
                    <a:pt x="282" y="102"/>
                  </a:lnTo>
                  <a:lnTo>
                    <a:pt x="312" y="66"/>
                  </a:lnTo>
                  <a:lnTo>
                    <a:pt x="324" y="60"/>
                  </a:lnTo>
                  <a:lnTo>
                    <a:pt x="324" y="66"/>
                  </a:lnTo>
                  <a:lnTo>
                    <a:pt x="342" y="36"/>
                  </a:lnTo>
                  <a:lnTo>
                    <a:pt x="336" y="30"/>
                  </a:lnTo>
                  <a:lnTo>
                    <a:pt x="372" y="18"/>
                  </a:lnTo>
                  <a:lnTo>
                    <a:pt x="378" y="24"/>
                  </a:lnTo>
                  <a:lnTo>
                    <a:pt x="396" y="12"/>
                  </a:lnTo>
                  <a:lnTo>
                    <a:pt x="414" y="24"/>
                  </a:lnTo>
                  <a:lnTo>
                    <a:pt x="420" y="12"/>
                  </a:lnTo>
                  <a:lnTo>
                    <a:pt x="426" y="18"/>
                  </a:lnTo>
                  <a:lnTo>
                    <a:pt x="444" y="12"/>
                  </a:lnTo>
                  <a:lnTo>
                    <a:pt x="456" y="0"/>
                  </a:lnTo>
                  <a:lnTo>
                    <a:pt x="462" y="12"/>
                  </a:lnTo>
                  <a:lnTo>
                    <a:pt x="474" y="18"/>
                  </a:lnTo>
                  <a:lnTo>
                    <a:pt x="474" y="12"/>
                  </a:lnTo>
                  <a:lnTo>
                    <a:pt x="486" y="12"/>
                  </a:lnTo>
                  <a:lnTo>
                    <a:pt x="492" y="18"/>
                  </a:lnTo>
                  <a:lnTo>
                    <a:pt x="510" y="24"/>
                  </a:lnTo>
                  <a:lnTo>
                    <a:pt x="510" y="30"/>
                  </a:lnTo>
                  <a:lnTo>
                    <a:pt x="528" y="42"/>
                  </a:lnTo>
                  <a:lnTo>
                    <a:pt x="540" y="42"/>
                  </a:lnTo>
                  <a:lnTo>
                    <a:pt x="546" y="54"/>
                  </a:lnTo>
                  <a:lnTo>
                    <a:pt x="558" y="54"/>
                  </a:lnTo>
                  <a:lnTo>
                    <a:pt x="558" y="66"/>
                  </a:lnTo>
                  <a:lnTo>
                    <a:pt x="570" y="66"/>
                  </a:lnTo>
                  <a:lnTo>
                    <a:pt x="588" y="60"/>
                  </a:lnTo>
                  <a:lnTo>
                    <a:pt x="600" y="66"/>
                  </a:lnTo>
                  <a:lnTo>
                    <a:pt x="594" y="72"/>
                  </a:lnTo>
                  <a:lnTo>
                    <a:pt x="612" y="84"/>
                  </a:lnTo>
                  <a:lnTo>
                    <a:pt x="612" y="90"/>
                  </a:lnTo>
                  <a:lnTo>
                    <a:pt x="600" y="90"/>
                  </a:lnTo>
                  <a:lnTo>
                    <a:pt x="594" y="78"/>
                  </a:lnTo>
                  <a:lnTo>
                    <a:pt x="588" y="90"/>
                  </a:lnTo>
                  <a:lnTo>
                    <a:pt x="594" y="90"/>
                  </a:lnTo>
                  <a:lnTo>
                    <a:pt x="582" y="108"/>
                  </a:lnTo>
                  <a:lnTo>
                    <a:pt x="588" y="120"/>
                  </a:lnTo>
                  <a:lnTo>
                    <a:pt x="576" y="138"/>
                  </a:lnTo>
                  <a:lnTo>
                    <a:pt x="582" y="138"/>
                  </a:lnTo>
                  <a:lnTo>
                    <a:pt x="588" y="162"/>
                  </a:lnTo>
                  <a:lnTo>
                    <a:pt x="588" y="180"/>
                  </a:lnTo>
                  <a:lnTo>
                    <a:pt x="558" y="204"/>
                  </a:lnTo>
                  <a:lnTo>
                    <a:pt x="552" y="216"/>
                  </a:lnTo>
                  <a:lnTo>
                    <a:pt x="540" y="222"/>
                  </a:lnTo>
                  <a:lnTo>
                    <a:pt x="534" y="240"/>
                  </a:lnTo>
                  <a:lnTo>
                    <a:pt x="534" y="252"/>
                  </a:lnTo>
                  <a:lnTo>
                    <a:pt x="540" y="270"/>
                  </a:lnTo>
                  <a:lnTo>
                    <a:pt x="540" y="282"/>
                  </a:lnTo>
                  <a:lnTo>
                    <a:pt x="558" y="312"/>
                  </a:lnTo>
                  <a:lnTo>
                    <a:pt x="558" y="324"/>
                  </a:lnTo>
                  <a:lnTo>
                    <a:pt x="528" y="354"/>
                  </a:lnTo>
                  <a:lnTo>
                    <a:pt x="516" y="354"/>
                  </a:lnTo>
                  <a:lnTo>
                    <a:pt x="510" y="366"/>
                  </a:lnTo>
                  <a:lnTo>
                    <a:pt x="486" y="366"/>
                  </a:lnTo>
                  <a:lnTo>
                    <a:pt x="480" y="354"/>
                  </a:lnTo>
                  <a:lnTo>
                    <a:pt x="462" y="354"/>
                  </a:lnTo>
                  <a:lnTo>
                    <a:pt x="456" y="354"/>
                  </a:lnTo>
                  <a:lnTo>
                    <a:pt x="444" y="360"/>
                  </a:lnTo>
                  <a:lnTo>
                    <a:pt x="438" y="348"/>
                  </a:lnTo>
                  <a:lnTo>
                    <a:pt x="420" y="348"/>
                  </a:lnTo>
                  <a:lnTo>
                    <a:pt x="408" y="33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7" name="Freeform 257"/>
            <p:cNvSpPr>
              <a:spLocks/>
            </p:cNvSpPr>
            <p:nvPr/>
          </p:nvSpPr>
          <p:spPr bwMode="auto">
            <a:xfrm>
              <a:off x="6481765" y="4717257"/>
              <a:ext cx="1477963" cy="1154113"/>
            </a:xfrm>
            <a:custGeom>
              <a:avLst/>
              <a:gdLst>
                <a:gd name="T0" fmla="*/ 541 w 931"/>
                <a:gd name="T1" fmla="*/ 673 h 727"/>
                <a:gd name="T2" fmla="*/ 535 w 931"/>
                <a:gd name="T3" fmla="*/ 637 h 727"/>
                <a:gd name="T4" fmla="*/ 553 w 931"/>
                <a:gd name="T5" fmla="*/ 607 h 727"/>
                <a:gd name="T6" fmla="*/ 553 w 931"/>
                <a:gd name="T7" fmla="*/ 571 h 727"/>
                <a:gd name="T8" fmla="*/ 595 w 931"/>
                <a:gd name="T9" fmla="*/ 577 h 727"/>
                <a:gd name="T10" fmla="*/ 655 w 931"/>
                <a:gd name="T11" fmla="*/ 559 h 727"/>
                <a:gd name="T12" fmla="*/ 715 w 931"/>
                <a:gd name="T13" fmla="*/ 499 h 727"/>
                <a:gd name="T14" fmla="*/ 751 w 931"/>
                <a:gd name="T15" fmla="*/ 463 h 727"/>
                <a:gd name="T16" fmla="*/ 805 w 931"/>
                <a:gd name="T17" fmla="*/ 439 h 727"/>
                <a:gd name="T18" fmla="*/ 829 w 931"/>
                <a:gd name="T19" fmla="*/ 391 h 727"/>
                <a:gd name="T20" fmla="*/ 799 w 931"/>
                <a:gd name="T21" fmla="*/ 355 h 727"/>
                <a:gd name="T22" fmla="*/ 847 w 931"/>
                <a:gd name="T23" fmla="*/ 307 h 727"/>
                <a:gd name="T24" fmla="*/ 931 w 931"/>
                <a:gd name="T25" fmla="*/ 205 h 727"/>
                <a:gd name="T26" fmla="*/ 877 w 931"/>
                <a:gd name="T27" fmla="*/ 163 h 727"/>
                <a:gd name="T28" fmla="*/ 853 w 931"/>
                <a:gd name="T29" fmla="*/ 96 h 727"/>
                <a:gd name="T30" fmla="*/ 829 w 931"/>
                <a:gd name="T31" fmla="*/ 36 h 727"/>
                <a:gd name="T32" fmla="*/ 841 w 931"/>
                <a:gd name="T33" fmla="*/ 0 h 727"/>
                <a:gd name="T34" fmla="*/ 805 w 931"/>
                <a:gd name="T35" fmla="*/ 36 h 727"/>
                <a:gd name="T36" fmla="*/ 769 w 931"/>
                <a:gd name="T37" fmla="*/ 66 h 727"/>
                <a:gd name="T38" fmla="*/ 745 w 931"/>
                <a:gd name="T39" fmla="*/ 78 h 727"/>
                <a:gd name="T40" fmla="*/ 709 w 931"/>
                <a:gd name="T41" fmla="*/ 84 h 727"/>
                <a:gd name="T42" fmla="*/ 679 w 931"/>
                <a:gd name="T43" fmla="*/ 72 h 727"/>
                <a:gd name="T44" fmla="*/ 649 w 931"/>
                <a:gd name="T45" fmla="*/ 72 h 727"/>
                <a:gd name="T46" fmla="*/ 631 w 931"/>
                <a:gd name="T47" fmla="*/ 78 h 727"/>
                <a:gd name="T48" fmla="*/ 589 w 931"/>
                <a:gd name="T49" fmla="*/ 90 h 727"/>
                <a:gd name="T50" fmla="*/ 559 w 931"/>
                <a:gd name="T51" fmla="*/ 108 h 727"/>
                <a:gd name="T52" fmla="*/ 511 w 931"/>
                <a:gd name="T53" fmla="*/ 126 h 727"/>
                <a:gd name="T54" fmla="*/ 505 w 931"/>
                <a:gd name="T55" fmla="*/ 157 h 727"/>
                <a:gd name="T56" fmla="*/ 541 w 931"/>
                <a:gd name="T57" fmla="*/ 175 h 727"/>
                <a:gd name="T58" fmla="*/ 523 w 931"/>
                <a:gd name="T59" fmla="*/ 211 h 727"/>
                <a:gd name="T60" fmla="*/ 529 w 931"/>
                <a:gd name="T61" fmla="*/ 259 h 727"/>
                <a:gd name="T62" fmla="*/ 523 w 931"/>
                <a:gd name="T63" fmla="*/ 289 h 727"/>
                <a:gd name="T64" fmla="*/ 523 w 931"/>
                <a:gd name="T65" fmla="*/ 421 h 727"/>
                <a:gd name="T66" fmla="*/ 306 w 931"/>
                <a:gd name="T67" fmla="*/ 613 h 727"/>
                <a:gd name="T68" fmla="*/ 288 w 931"/>
                <a:gd name="T69" fmla="*/ 631 h 727"/>
                <a:gd name="T70" fmla="*/ 252 w 931"/>
                <a:gd name="T71" fmla="*/ 595 h 727"/>
                <a:gd name="T72" fmla="*/ 216 w 931"/>
                <a:gd name="T73" fmla="*/ 541 h 727"/>
                <a:gd name="T74" fmla="*/ 186 w 931"/>
                <a:gd name="T75" fmla="*/ 535 h 727"/>
                <a:gd name="T76" fmla="*/ 144 w 931"/>
                <a:gd name="T77" fmla="*/ 499 h 727"/>
                <a:gd name="T78" fmla="*/ 108 w 931"/>
                <a:gd name="T79" fmla="*/ 463 h 727"/>
                <a:gd name="T80" fmla="*/ 84 w 931"/>
                <a:gd name="T81" fmla="*/ 433 h 727"/>
                <a:gd name="T82" fmla="*/ 60 w 931"/>
                <a:gd name="T83" fmla="*/ 457 h 727"/>
                <a:gd name="T84" fmla="*/ 36 w 931"/>
                <a:gd name="T85" fmla="*/ 481 h 727"/>
                <a:gd name="T86" fmla="*/ 12 w 931"/>
                <a:gd name="T87" fmla="*/ 487 h 727"/>
                <a:gd name="T88" fmla="*/ 0 w 931"/>
                <a:gd name="T89" fmla="*/ 535 h 727"/>
                <a:gd name="T90" fmla="*/ 72 w 931"/>
                <a:gd name="T91" fmla="*/ 589 h 727"/>
                <a:gd name="T92" fmla="*/ 174 w 931"/>
                <a:gd name="T93" fmla="*/ 613 h 727"/>
                <a:gd name="T94" fmla="*/ 210 w 931"/>
                <a:gd name="T95" fmla="*/ 685 h 727"/>
                <a:gd name="T96" fmla="*/ 288 w 931"/>
                <a:gd name="T97" fmla="*/ 727 h 727"/>
                <a:gd name="T98" fmla="*/ 330 w 931"/>
                <a:gd name="T99" fmla="*/ 715 h 727"/>
                <a:gd name="T100" fmla="*/ 396 w 931"/>
                <a:gd name="T101" fmla="*/ 697 h 727"/>
                <a:gd name="T102" fmla="*/ 474 w 931"/>
                <a:gd name="T103" fmla="*/ 709 h 727"/>
                <a:gd name="T104" fmla="*/ 517 w 931"/>
                <a:gd name="T105" fmla="*/ 697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31" h="727">
                  <a:moveTo>
                    <a:pt x="517" y="697"/>
                  </a:moveTo>
                  <a:lnTo>
                    <a:pt x="535" y="679"/>
                  </a:lnTo>
                  <a:lnTo>
                    <a:pt x="541" y="679"/>
                  </a:lnTo>
                  <a:lnTo>
                    <a:pt x="541" y="673"/>
                  </a:lnTo>
                  <a:lnTo>
                    <a:pt x="565" y="667"/>
                  </a:lnTo>
                  <a:lnTo>
                    <a:pt x="565" y="661"/>
                  </a:lnTo>
                  <a:lnTo>
                    <a:pt x="535" y="649"/>
                  </a:lnTo>
                  <a:lnTo>
                    <a:pt x="535" y="637"/>
                  </a:lnTo>
                  <a:lnTo>
                    <a:pt x="541" y="625"/>
                  </a:lnTo>
                  <a:lnTo>
                    <a:pt x="541" y="613"/>
                  </a:lnTo>
                  <a:lnTo>
                    <a:pt x="553" y="613"/>
                  </a:lnTo>
                  <a:lnTo>
                    <a:pt x="553" y="607"/>
                  </a:lnTo>
                  <a:lnTo>
                    <a:pt x="541" y="595"/>
                  </a:lnTo>
                  <a:lnTo>
                    <a:pt x="547" y="583"/>
                  </a:lnTo>
                  <a:lnTo>
                    <a:pt x="553" y="583"/>
                  </a:lnTo>
                  <a:lnTo>
                    <a:pt x="553" y="571"/>
                  </a:lnTo>
                  <a:lnTo>
                    <a:pt x="565" y="577"/>
                  </a:lnTo>
                  <a:lnTo>
                    <a:pt x="577" y="571"/>
                  </a:lnTo>
                  <a:lnTo>
                    <a:pt x="589" y="583"/>
                  </a:lnTo>
                  <a:lnTo>
                    <a:pt x="595" y="577"/>
                  </a:lnTo>
                  <a:lnTo>
                    <a:pt x="607" y="571"/>
                  </a:lnTo>
                  <a:lnTo>
                    <a:pt x="625" y="553"/>
                  </a:lnTo>
                  <a:lnTo>
                    <a:pt x="643" y="553"/>
                  </a:lnTo>
                  <a:lnTo>
                    <a:pt x="655" y="559"/>
                  </a:lnTo>
                  <a:lnTo>
                    <a:pt x="661" y="553"/>
                  </a:lnTo>
                  <a:lnTo>
                    <a:pt x="679" y="529"/>
                  </a:lnTo>
                  <a:lnTo>
                    <a:pt x="691" y="523"/>
                  </a:lnTo>
                  <a:lnTo>
                    <a:pt x="715" y="499"/>
                  </a:lnTo>
                  <a:lnTo>
                    <a:pt x="715" y="493"/>
                  </a:lnTo>
                  <a:lnTo>
                    <a:pt x="727" y="469"/>
                  </a:lnTo>
                  <a:lnTo>
                    <a:pt x="739" y="475"/>
                  </a:lnTo>
                  <a:lnTo>
                    <a:pt x="751" y="463"/>
                  </a:lnTo>
                  <a:lnTo>
                    <a:pt x="763" y="463"/>
                  </a:lnTo>
                  <a:lnTo>
                    <a:pt x="775" y="457"/>
                  </a:lnTo>
                  <a:lnTo>
                    <a:pt x="787" y="445"/>
                  </a:lnTo>
                  <a:lnTo>
                    <a:pt x="805" y="439"/>
                  </a:lnTo>
                  <a:lnTo>
                    <a:pt x="805" y="427"/>
                  </a:lnTo>
                  <a:lnTo>
                    <a:pt x="817" y="427"/>
                  </a:lnTo>
                  <a:lnTo>
                    <a:pt x="829" y="415"/>
                  </a:lnTo>
                  <a:lnTo>
                    <a:pt x="829" y="391"/>
                  </a:lnTo>
                  <a:lnTo>
                    <a:pt x="823" y="379"/>
                  </a:lnTo>
                  <a:lnTo>
                    <a:pt x="817" y="373"/>
                  </a:lnTo>
                  <a:lnTo>
                    <a:pt x="811" y="373"/>
                  </a:lnTo>
                  <a:lnTo>
                    <a:pt x="799" y="355"/>
                  </a:lnTo>
                  <a:lnTo>
                    <a:pt x="811" y="331"/>
                  </a:lnTo>
                  <a:lnTo>
                    <a:pt x="823" y="331"/>
                  </a:lnTo>
                  <a:lnTo>
                    <a:pt x="835" y="313"/>
                  </a:lnTo>
                  <a:lnTo>
                    <a:pt x="847" y="307"/>
                  </a:lnTo>
                  <a:lnTo>
                    <a:pt x="871" y="259"/>
                  </a:lnTo>
                  <a:lnTo>
                    <a:pt x="913" y="235"/>
                  </a:lnTo>
                  <a:lnTo>
                    <a:pt x="931" y="235"/>
                  </a:lnTo>
                  <a:lnTo>
                    <a:pt x="931" y="205"/>
                  </a:lnTo>
                  <a:lnTo>
                    <a:pt x="919" y="175"/>
                  </a:lnTo>
                  <a:lnTo>
                    <a:pt x="913" y="175"/>
                  </a:lnTo>
                  <a:lnTo>
                    <a:pt x="895" y="163"/>
                  </a:lnTo>
                  <a:lnTo>
                    <a:pt x="877" y="163"/>
                  </a:lnTo>
                  <a:lnTo>
                    <a:pt x="859" y="139"/>
                  </a:lnTo>
                  <a:lnTo>
                    <a:pt x="859" y="120"/>
                  </a:lnTo>
                  <a:lnTo>
                    <a:pt x="853" y="108"/>
                  </a:lnTo>
                  <a:lnTo>
                    <a:pt x="853" y="96"/>
                  </a:lnTo>
                  <a:lnTo>
                    <a:pt x="835" y="66"/>
                  </a:lnTo>
                  <a:lnTo>
                    <a:pt x="823" y="60"/>
                  </a:lnTo>
                  <a:lnTo>
                    <a:pt x="829" y="48"/>
                  </a:lnTo>
                  <a:lnTo>
                    <a:pt x="829" y="36"/>
                  </a:lnTo>
                  <a:lnTo>
                    <a:pt x="835" y="24"/>
                  </a:lnTo>
                  <a:lnTo>
                    <a:pt x="847" y="12"/>
                  </a:lnTo>
                  <a:lnTo>
                    <a:pt x="853" y="6"/>
                  </a:lnTo>
                  <a:lnTo>
                    <a:pt x="841" y="0"/>
                  </a:lnTo>
                  <a:lnTo>
                    <a:pt x="829" y="6"/>
                  </a:lnTo>
                  <a:lnTo>
                    <a:pt x="829" y="12"/>
                  </a:lnTo>
                  <a:lnTo>
                    <a:pt x="799" y="24"/>
                  </a:lnTo>
                  <a:lnTo>
                    <a:pt x="805" y="36"/>
                  </a:lnTo>
                  <a:lnTo>
                    <a:pt x="799" y="54"/>
                  </a:lnTo>
                  <a:lnTo>
                    <a:pt x="787" y="66"/>
                  </a:lnTo>
                  <a:lnTo>
                    <a:pt x="781" y="72"/>
                  </a:lnTo>
                  <a:lnTo>
                    <a:pt x="769" y="66"/>
                  </a:lnTo>
                  <a:lnTo>
                    <a:pt x="757" y="78"/>
                  </a:lnTo>
                  <a:lnTo>
                    <a:pt x="757" y="84"/>
                  </a:lnTo>
                  <a:lnTo>
                    <a:pt x="751" y="90"/>
                  </a:lnTo>
                  <a:lnTo>
                    <a:pt x="745" y="78"/>
                  </a:lnTo>
                  <a:lnTo>
                    <a:pt x="739" y="78"/>
                  </a:lnTo>
                  <a:lnTo>
                    <a:pt x="721" y="84"/>
                  </a:lnTo>
                  <a:lnTo>
                    <a:pt x="715" y="84"/>
                  </a:lnTo>
                  <a:lnTo>
                    <a:pt x="709" y="84"/>
                  </a:lnTo>
                  <a:lnTo>
                    <a:pt x="691" y="78"/>
                  </a:lnTo>
                  <a:lnTo>
                    <a:pt x="691" y="60"/>
                  </a:lnTo>
                  <a:lnTo>
                    <a:pt x="685" y="60"/>
                  </a:lnTo>
                  <a:lnTo>
                    <a:pt x="679" y="72"/>
                  </a:lnTo>
                  <a:lnTo>
                    <a:pt x="667" y="78"/>
                  </a:lnTo>
                  <a:lnTo>
                    <a:pt x="661" y="66"/>
                  </a:lnTo>
                  <a:lnTo>
                    <a:pt x="655" y="66"/>
                  </a:lnTo>
                  <a:lnTo>
                    <a:pt x="649" y="72"/>
                  </a:lnTo>
                  <a:lnTo>
                    <a:pt x="643" y="60"/>
                  </a:lnTo>
                  <a:lnTo>
                    <a:pt x="637" y="54"/>
                  </a:lnTo>
                  <a:lnTo>
                    <a:pt x="631" y="60"/>
                  </a:lnTo>
                  <a:lnTo>
                    <a:pt x="631" y="78"/>
                  </a:lnTo>
                  <a:lnTo>
                    <a:pt x="619" y="84"/>
                  </a:lnTo>
                  <a:lnTo>
                    <a:pt x="607" y="84"/>
                  </a:lnTo>
                  <a:lnTo>
                    <a:pt x="595" y="84"/>
                  </a:lnTo>
                  <a:lnTo>
                    <a:pt x="589" y="90"/>
                  </a:lnTo>
                  <a:lnTo>
                    <a:pt x="577" y="78"/>
                  </a:lnTo>
                  <a:lnTo>
                    <a:pt x="565" y="84"/>
                  </a:lnTo>
                  <a:lnTo>
                    <a:pt x="559" y="90"/>
                  </a:lnTo>
                  <a:lnTo>
                    <a:pt x="559" y="108"/>
                  </a:lnTo>
                  <a:lnTo>
                    <a:pt x="541" y="108"/>
                  </a:lnTo>
                  <a:lnTo>
                    <a:pt x="529" y="114"/>
                  </a:lnTo>
                  <a:lnTo>
                    <a:pt x="523" y="114"/>
                  </a:lnTo>
                  <a:lnTo>
                    <a:pt x="511" y="126"/>
                  </a:lnTo>
                  <a:lnTo>
                    <a:pt x="505" y="126"/>
                  </a:lnTo>
                  <a:lnTo>
                    <a:pt x="511" y="139"/>
                  </a:lnTo>
                  <a:lnTo>
                    <a:pt x="505" y="145"/>
                  </a:lnTo>
                  <a:lnTo>
                    <a:pt x="505" y="157"/>
                  </a:lnTo>
                  <a:lnTo>
                    <a:pt x="517" y="157"/>
                  </a:lnTo>
                  <a:lnTo>
                    <a:pt x="523" y="163"/>
                  </a:lnTo>
                  <a:lnTo>
                    <a:pt x="523" y="175"/>
                  </a:lnTo>
                  <a:lnTo>
                    <a:pt x="541" y="175"/>
                  </a:lnTo>
                  <a:lnTo>
                    <a:pt x="541" y="181"/>
                  </a:lnTo>
                  <a:lnTo>
                    <a:pt x="529" y="181"/>
                  </a:lnTo>
                  <a:lnTo>
                    <a:pt x="523" y="193"/>
                  </a:lnTo>
                  <a:lnTo>
                    <a:pt x="523" y="211"/>
                  </a:lnTo>
                  <a:lnTo>
                    <a:pt x="517" y="211"/>
                  </a:lnTo>
                  <a:lnTo>
                    <a:pt x="517" y="229"/>
                  </a:lnTo>
                  <a:lnTo>
                    <a:pt x="529" y="247"/>
                  </a:lnTo>
                  <a:lnTo>
                    <a:pt x="529" y="259"/>
                  </a:lnTo>
                  <a:lnTo>
                    <a:pt x="523" y="265"/>
                  </a:lnTo>
                  <a:lnTo>
                    <a:pt x="529" y="271"/>
                  </a:lnTo>
                  <a:lnTo>
                    <a:pt x="523" y="277"/>
                  </a:lnTo>
                  <a:lnTo>
                    <a:pt x="523" y="289"/>
                  </a:lnTo>
                  <a:lnTo>
                    <a:pt x="517" y="313"/>
                  </a:lnTo>
                  <a:lnTo>
                    <a:pt x="529" y="337"/>
                  </a:lnTo>
                  <a:lnTo>
                    <a:pt x="523" y="367"/>
                  </a:lnTo>
                  <a:lnTo>
                    <a:pt x="523" y="421"/>
                  </a:lnTo>
                  <a:lnTo>
                    <a:pt x="432" y="505"/>
                  </a:lnTo>
                  <a:lnTo>
                    <a:pt x="342" y="595"/>
                  </a:lnTo>
                  <a:lnTo>
                    <a:pt x="330" y="613"/>
                  </a:lnTo>
                  <a:lnTo>
                    <a:pt x="306" y="613"/>
                  </a:lnTo>
                  <a:lnTo>
                    <a:pt x="306" y="619"/>
                  </a:lnTo>
                  <a:lnTo>
                    <a:pt x="300" y="619"/>
                  </a:lnTo>
                  <a:lnTo>
                    <a:pt x="294" y="631"/>
                  </a:lnTo>
                  <a:lnTo>
                    <a:pt x="288" y="631"/>
                  </a:lnTo>
                  <a:lnTo>
                    <a:pt x="288" y="607"/>
                  </a:lnTo>
                  <a:lnTo>
                    <a:pt x="270" y="601"/>
                  </a:lnTo>
                  <a:lnTo>
                    <a:pt x="264" y="607"/>
                  </a:lnTo>
                  <a:lnTo>
                    <a:pt x="252" y="595"/>
                  </a:lnTo>
                  <a:lnTo>
                    <a:pt x="252" y="571"/>
                  </a:lnTo>
                  <a:lnTo>
                    <a:pt x="246" y="565"/>
                  </a:lnTo>
                  <a:lnTo>
                    <a:pt x="234" y="565"/>
                  </a:lnTo>
                  <a:lnTo>
                    <a:pt x="216" y="541"/>
                  </a:lnTo>
                  <a:lnTo>
                    <a:pt x="210" y="529"/>
                  </a:lnTo>
                  <a:lnTo>
                    <a:pt x="204" y="529"/>
                  </a:lnTo>
                  <a:lnTo>
                    <a:pt x="198" y="535"/>
                  </a:lnTo>
                  <a:lnTo>
                    <a:pt x="186" y="535"/>
                  </a:lnTo>
                  <a:lnTo>
                    <a:pt x="180" y="535"/>
                  </a:lnTo>
                  <a:lnTo>
                    <a:pt x="174" y="523"/>
                  </a:lnTo>
                  <a:lnTo>
                    <a:pt x="168" y="523"/>
                  </a:lnTo>
                  <a:lnTo>
                    <a:pt x="144" y="499"/>
                  </a:lnTo>
                  <a:lnTo>
                    <a:pt x="132" y="487"/>
                  </a:lnTo>
                  <a:lnTo>
                    <a:pt x="120" y="475"/>
                  </a:lnTo>
                  <a:lnTo>
                    <a:pt x="108" y="469"/>
                  </a:lnTo>
                  <a:lnTo>
                    <a:pt x="108" y="463"/>
                  </a:lnTo>
                  <a:lnTo>
                    <a:pt x="96" y="457"/>
                  </a:lnTo>
                  <a:lnTo>
                    <a:pt x="96" y="451"/>
                  </a:lnTo>
                  <a:lnTo>
                    <a:pt x="90" y="433"/>
                  </a:lnTo>
                  <a:lnTo>
                    <a:pt x="84" y="433"/>
                  </a:lnTo>
                  <a:lnTo>
                    <a:pt x="78" y="439"/>
                  </a:lnTo>
                  <a:lnTo>
                    <a:pt x="66" y="439"/>
                  </a:lnTo>
                  <a:lnTo>
                    <a:pt x="66" y="451"/>
                  </a:lnTo>
                  <a:lnTo>
                    <a:pt x="60" y="457"/>
                  </a:lnTo>
                  <a:lnTo>
                    <a:pt x="42" y="463"/>
                  </a:lnTo>
                  <a:lnTo>
                    <a:pt x="42" y="469"/>
                  </a:lnTo>
                  <a:lnTo>
                    <a:pt x="30" y="475"/>
                  </a:lnTo>
                  <a:lnTo>
                    <a:pt x="36" y="481"/>
                  </a:lnTo>
                  <a:lnTo>
                    <a:pt x="36" y="487"/>
                  </a:lnTo>
                  <a:lnTo>
                    <a:pt x="24" y="487"/>
                  </a:lnTo>
                  <a:lnTo>
                    <a:pt x="18" y="475"/>
                  </a:lnTo>
                  <a:lnTo>
                    <a:pt x="12" y="487"/>
                  </a:lnTo>
                  <a:lnTo>
                    <a:pt x="18" y="487"/>
                  </a:lnTo>
                  <a:lnTo>
                    <a:pt x="6" y="505"/>
                  </a:lnTo>
                  <a:lnTo>
                    <a:pt x="12" y="517"/>
                  </a:lnTo>
                  <a:lnTo>
                    <a:pt x="0" y="535"/>
                  </a:lnTo>
                  <a:lnTo>
                    <a:pt x="6" y="535"/>
                  </a:lnTo>
                  <a:lnTo>
                    <a:pt x="12" y="559"/>
                  </a:lnTo>
                  <a:lnTo>
                    <a:pt x="54" y="577"/>
                  </a:lnTo>
                  <a:lnTo>
                    <a:pt x="72" y="589"/>
                  </a:lnTo>
                  <a:lnTo>
                    <a:pt x="108" y="589"/>
                  </a:lnTo>
                  <a:lnTo>
                    <a:pt x="138" y="607"/>
                  </a:lnTo>
                  <a:lnTo>
                    <a:pt x="156" y="613"/>
                  </a:lnTo>
                  <a:lnTo>
                    <a:pt x="174" y="613"/>
                  </a:lnTo>
                  <a:lnTo>
                    <a:pt x="198" y="631"/>
                  </a:lnTo>
                  <a:lnTo>
                    <a:pt x="192" y="631"/>
                  </a:lnTo>
                  <a:lnTo>
                    <a:pt x="198" y="667"/>
                  </a:lnTo>
                  <a:lnTo>
                    <a:pt x="210" y="685"/>
                  </a:lnTo>
                  <a:lnTo>
                    <a:pt x="246" y="715"/>
                  </a:lnTo>
                  <a:lnTo>
                    <a:pt x="258" y="715"/>
                  </a:lnTo>
                  <a:lnTo>
                    <a:pt x="270" y="721"/>
                  </a:lnTo>
                  <a:lnTo>
                    <a:pt x="288" y="727"/>
                  </a:lnTo>
                  <a:lnTo>
                    <a:pt x="294" y="727"/>
                  </a:lnTo>
                  <a:lnTo>
                    <a:pt x="306" y="727"/>
                  </a:lnTo>
                  <a:lnTo>
                    <a:pt x="318" y="727"/>
                  </a:lnTo>
                  <a:lnTo>
                    <a:pt x="330" y="715"/>
                  </a:lnTo>
                  <a:lnTo>
                    <a:pt x="360" y="697"/>
                  </a:lnTo>
                  <a:lnTo>
                    <a:pt x="366" y="697"/>
                  </a:lnTo>
                  <a:lnTo>
                    <a:pt x="390" y="691"/>
                  </a:lnTo>
                  <a:lnTo>
                    <a:pt x="396" y="697"/>
                  </a:lnTo>
                  <a:lnTo>
                    <a:pt x="426" y="697"/>
                  </a:lnTo>
                  <a:lnTo>
                    <a:pt x="438" y="703"/>
                  </a:lnTo>
                  <a:lnTo>
                    <a:pt x="462" y="697"/>
                  </a:lnTo>
                  <a:lnTo>
                    <a:pt x="474" y="709"/>
                  </a:lnTo>
                  <a:lnTo>
                    <a:pt x="493" y="721"/>
                  </a:lnTo>
                  <a:lnTo>
                    <a:pt x="517" y="727"/>
                  </a:lnTo>
                  <a:lnTo>
                    <a:pt x="529" y="727"/>
                  </a:lnTo>
                  <a:lnTo>
                    <a:pt x="517" y="697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8" name="Freeform 258"/>
            <p:cNvSpPr>
              <a:spLocks/>
            </p:cNvSpPr>
            <p:nvPr/>
          </p:nvSpPr>
          <p:spPr bwMode="auto">
            <a:xfrm>
              <a:off x="7302501" y="4469606"/>
              <a:ext cx="1123950" cy="1479550"/>
            </a:xfrm>
            <a:custGeom>
              <a:avLst/>
              <a:gdLst>
                <a:gd name="T0" fmla="*/ 654 w 708"/>
                <a:gd name="T1" fmla="*/ 439 h 932"/>
                <a:gd name="T2" fmla="*/ 648 w 708"/>
                <a:gd name="T3" fmla="*/ 493 h 932"/>
                <a:gd name="T4" fmla="*/ 678 w 708"/>
                <a:gd name="T5" fmla="*/ 523 h 932"/>
                <a:gd name="T6" fmla="*/ 654 w 708"/>
                <a:gd name="T7" fmla="*/ 601 h 932"/>
                <a:gd name="T8" fmla="*/ 648 w 708"/>
                <a:gd name="T9" fmla="*/ 667 h 932"/>
                <a:gd name="T10" fmla="*/ 654 w 708"/>
                <a:gd name="T11" fmla="*/ 739 h 932"/>
                <a:gd name="T12" fmla="*/ 594 w 708"/>
                <a:gd name="T13" fmla="*/ 805 h 932"/>
                <a:gd name="T14" fmla="*/ 480 w 708"/>
                <a:gd name="T15" fmla="*/ 781 h 932"/>
                <a:gd name="T16" fmla="*/ 420 w 708"/>
                <a:gd name="T17" fmla="*/ 793 h 932"/>
                <a:gd name="T18" fmla="*/ 336 w 708"/>
                <a:gd name="T19" fmla="*/ 829 h 932"/>
                <a:gd name="T20" fmla="*/ 300 w 708"/>
                <a:gd name="T21" fmla="*/ 877 h 932"/>
                <a:gd name="T22" fmla="*/ 198 w 708"/>
                <a:gd name="T23" fmla="*/ 932 h 932"/>
                <a:gd name="T24" fmla="*/ 162 w 708"/>
                <a:gd name="T25" fmla="*/ 932 h 932"/>
                <a:gd name="T26" fmla="*/ 66 w 708"/>
                <a:gd name="T27" fmla="*/ 932 h 932"/>
                <a:gd name="T28" fmla="*/ 12 w 708"/>
                <a:gd name="T29" fmla="*/ 883 h 932"/>
                <a:gd name="T30" fmla="*/ 24 w 708"/>
                <a:gd name="T31" fmla="*/ 835 h 932"/>
                <a:gd name="T32" fmla="*/ 48 w 708"/>
                <a:gd name="T33" fmla="*/ 817 h 932"/>
                <a:gd name="T34" fmla="*/ 24 w 708"/>
                <a:gd name="T35" fmla="*/ 781 h 932"/>
                <a:gd name="T36" fmla="*/ 36 w 708"/>
                <a:gd name="T37" fmla="*/ 763 h 932"/>
                <a:gd name="T38" fmla="*/ 36 w 708"/>
                <a:gd name="T39" fmla="*/ 739 h 932"/>
                <a:gd name="T40" fmla="*/ 60 w 708"/>
                <a:gd name="T41" fmla="*/ 727 h 932"/>
                <a:gd name="T42" fmla="*/ 90 w 708"/>
                <a:gd name="T43" fmla="*/ 727 h 932"/>
                <a:gd name="T44" fmla="*/ 138 w 708"/>
                <a:gd name="T45" fmla="*/ 715 h 932"/>
                <a:gd name="T46" fmla="*/ 174 w 708"/>
                <a:gd name="T47" fmla="*/ 679 h 932"/>
                <a:gd name="T48" fmla="*/ 210 w 708"/>
                <a:gd name="T49" fmla="*/ 625 h 932"/>
                <a:gd name="T50" fmla="*/ 246 w 708"/>
                <a:gd name="T51" fmla="*/ 619 h 932"/>
                <a:gd name="T52" fmla="*/ 288 w 708"/>
                <a:gd name="T53" fmla="*/ 595 h 932"/>
                <a:gd name="T54" fmla="*/ 312 w 708"/>
                <a:gd name="T55" fmla="*/ 571 h 932"/>
                <a:gd name="T56" fmla="*/ 300 w 708"/>
                <a:gd name="T57" fmla="*/ 529 h 932"/>
                <a:gd name="T58" fmla="*/ 294 w 708"/>
                <a:gd name="T59" fmla="*/ 487 h 932"/>
                <a:gd name="T60" fmla="*/ 330 w 708"/>
                <a:gd name="T61" fmla="*/ 463 h 932"/>
                <a:gd name="T62" fmla="*/ 414 w 708"/>
                <a:gd name="T63" fmla="*/ 391 h 932"/>
                <a:gd name="T64" fmla="*/ 396 w 708"/>
                <a:gd name="T65" fmla="*/ 331 h 932"/>
                <a:gd name="T66" fmla="*/ 342 w 708"/>
                <a:gd name="T67" fmla="*/ 295 h 932"/>
                <a:gd name="T68" fmla="*/ 336 w 708"/>
                <a:gd name="T69" fmla="*/ 252 h 932"/>
                <a:gd name="T70" fmla="*/ 312 w 708"/>
                <a:gd name="T71" fmla="*/ 204 h 932"/>
                <a:gd name="T72" fmla="*/ 324 w 708"/>
                <a:gd name="T73" fmla="*/ 186 h 932"/>
                <a:gd name="T74" fmla="*/ 378 w 708"/>
                <a:gd name="T75" fmla="*/ 162 h 932"/>
                <a:gd name="T76" fmla="*/ 378 w 708"/>
                <a:gd name="T77" fmla="*/ 132 h 932"/>
                <a:gd name="T78" fmla="*/ 354 w 708"/>
                <a:gd name="T79" fmla="*/ 102 h 932"/>
                <a:gd name="T80" fmla="*/ 360 w 708"/>
                <a:gd name="T81" fmla="*/ 54 h 932"/>
                <a:gd name="T82" fmla="*/ 366 w 708"/>
                <a:gd name="T83" fmla="*/ 30 h 932"/>
                <a:gd name="T84" fmla="*/ 426 w 708"/>
                <a:gd name="T85" fmla="*/ 0 h 932"/>
                <a:gd name="T86" fmla="*/ 438 w 708"/>
                <a:gd name="T87" fmla="*/ 66 h 932"/>
                <a:gd name="T88" fmla="*/ 462 w 708"/>
                <a:gd name="T89" fmla="*/ 78 h 932"/>
                <a:gd name="T90" fmla="*/ 480 w 708"/>
                <a:gd name="T91" fmla="*/ 120 h 932"/>
                <a:gd name="T92" fmla="*/ 504 w 708"/>
                <a:gd name="T93" fmla="*/ 162 h 932"/>
                <a:gd name="T94" fmla="*/ 528 w 708"/>
                <a:gd name="T95" fmla="*/ 192 h 932"/>
                <a:gd name="T96" fmla="*/ 552 w 708"/>
                <a:gd name="T97" fmla="*/ 210 h 932"/>
                <a:gd name="T98" fmla="*/ 606 w 708"/>
                <a:gd name="T99" fmla="*/ 216 h 932"/>
                <a:gd name="T100" fmla="*/ 624 w 708"/>
                <a:gd name="T101" fmla="*/ 210 h 932"/>
                <a:gd name="T102" fmla="*/ 648 w 708"/>
                <a:gd name="T103" fmla="*/ 246 h 932"/>
                <a:gd name="T104" fmla="*/ 642 w 708"/>
                <a:gd name="T105" fmla="*/ 264 h 932"/>
                <a:gd name="T106" fmla="*/ 648 w 708"/>
                <a:gd name="T107" fmla="*/ 282 h 932"/>
                <a:gd name="T108" fmla="*/ 660 w 708"/>
                <a:gd name="T109" fmla="*/ 295 h 932"/>
                <a:gd name="T110" fmla="*/ 666 w 708"/>
                <a:gd name="T111" fmla="*/ 319 h 932"/>
                <a:gd name="T112" fmla="*/ 660 w 708"/>
                <a:gd name="T113" fmla="*/ 331 h 932"/>
                <a:gd name="T114" fmla="*/ 684 w 708"/>
                <a:gd name="T115" fmla="*/ 373 h 932"/>
                <a:gd name="T116" fmla="*/ 708 w 708"/>
                <a:gd name="T117" fmla="*/ 397 h 9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08" h="932">
                  <a:moveTo>
                    <a:pt x="672" y="421"/>
                  </a:moveTo>
                  <a:lnTo>
                    <a:pt x="654" y="427"/>
                  </a:lnTo>
                  <a:lnTo>
                    <a:pt x="654" y="439"/>
                  </a:lnTo>
                  <a:lnTo>
                    <a:pt x="630" y="487"/>
                  </a:lnTo>
                  <a:lnTo>
                    <a:pt x="636" y="499"/>
                  </a:lnTo>
                  <a:lnTo>
                    <a:pt x="648" y="493"/>
                  </a:lnTo>
                  <a:lnTo>
                    <a:pt x="666" y="499"/>
                  </a:lnTo>
                  <a:lnTo>
                    <a:pt x="666" y="511"/>
                  </a:lnTo>
                  <a:lnTo>
                    <a:pt x="678" y="523"/>
                  </a:lnTo>
                  <a:lnTo>
                    <a:pt x="678" y="547"/>
                  </a:lnTo>
                  <a:lnTo>
                    <a:pt x="666" y="565"/>
                  </a:lnTo>
                  <a:lnTo>
                    <a:pt x="654" y="601"/>
                  </a:lnTo>
                  <a:lnTo>
                    <a:pt x="660" y="607"/>
                  </a:lnTo>
                  <a:lnTo>
                    <a:pt x="648" y="661"/>
                  </a:lnTo>
                  <a:lnTo>
                    <a:pt x="648" y="667"/>
                  </a:lnTo>
                  <a:lnTo>
                    <a:pt x="648" y="697"/>
                  </a:lnTo>
                  <a:lnTo>
                    <a:pt x="654" y="721"/>
                  </a:lnTo>
                  <a:lnTo>
                    <a:pt x="654" y="739"/>
                  </a:lnTo>
                  <a:lnTo>
                    <a:pt x="606" y="775"/>
                  </a:lnTo>
                  <a:lnTo>
                    <a:pt x="600" y="787"/>
                  </a:lnTo>
                  <a:lnTo>
                    <a:pt x="594" y="805"/>
                  </a:lnTo>
                  <a:lnTo>
                    <a:pt x="540" y="799"/>
                  </a:lnTo>
                  <a:lnTo>
                    <a:pt x="510" y="781"/>
                  </a:lnTo>
                  <a:lnTo>
                    <a:pt x="480" y="781"/>
                  </a:lnTo>
                  <a:lnTo>
                    <a:pt x="468" y="805"/>
                  </a:lnTo>
                  <a:lnTo>
                    <a:pt x="444" y="811"/>
                  </a:lnTo>
                  <a:lnTo>
                    <a:pt x="420" y="793"/>
                  </a:lnTo>
                  <a:lnTo>
                    <a:pt x="402" y="787"/>
                  </a:lnTo>
                  <a:lnTo>
                    <a:pt x="372" y="793"/>
                  </a:lnTo>
                  <a:lnTo>
                    <a:pt x="336" y="829"/>
                  </a:lnTo>
                  <a:lnTo>
                    <a:pt x="324" y="841"/>
                  </a:lnTo>
                  <a:lnTo>
                    <a:pt x="318" y="865"/>
                  </a:lnTo>
                  <a:lnTo>
                    <a:pt x="300" y="877"/>
                  </a:lnTo>
                  <a:lnTo>
                    <a:pt x="276" y="883"/>
                  </a:lnTo>
                  <a:lnTo>
                    <a:pt x="216" y="913"/>
                  </a:lnTo>
                  <a:lnTo>
                    <a:pt x="198" y="932"/>
                  </a:lnTo>
                  <a:lnTo>
                    <a:pt x="180" y="932"/>
                  </a:lnTo>
                  <a:lnTo>
                    <a:pt x="168" y="925"/>
                  </a:lnTo>
                  <a:lnTo>
                    <a:pt x="162" y="932"/>
                  </a:lnTo>
                  <a:lnTo>
                    <a:pt x="120" y="932"/>
                  </a:lnTo>
                  <a:lnTo>
                    <a:pt x="102" y="925"/>
                  </a:lnTo>
                  <a:lnTo>
                    <a:pt x="66" y="932"/>
                  </a:lnTo>
                  <a:lnTo>
                    <a:pt x="24" y="907"/>
                  </a:lnTo>
                  <a:lnTo>
                    <a:pt x="18" y="883"/>
                  </a:lnTo>
                  <a:lnTo>
                    <a:pt x="12" y="883"/>
                  </a:lnTo>
                  <a:lnTo>
                    <a:pt x="0" y="853"/>
                  </a:lnTo>
                  <a:lnTo>
                    <a:pt x="18" y="835"/>
                  </a:lnTo>
                  <a:lnTo>
                    <a:pt x="24" y="835"/>
                  </a:lnTo>
                  <a:lnTo>
                    <a:pt x="24" y="829"/>
                  </a:lnTo>
                  <a:lnTo>
                    <a:pt x="48" y="823"/>
                  </a:lnTo>
                  <a:lnTo>
                    <a:pt x="48" y="817"/>
                  </a:lnTo>
                  <a:lnTo>
                    <a:pt x="18" y="805"/>
                  </a:lnTo>
                  <a:lnTo>
                    <a:pt x="18" y="793"/>
                  </a:lnTo>
                  <a:lnTo>
                    <a:pt x="24" y="781"/>
                  </a:lnTo>
                  <a:lnTo>
                    <a:pt x="24" y="769"/>
                  </a:lnTo>
                  <a:lnTo>
                    <a:pt x="36" y="769"/>
                  </a:lnTo>
                  <a:lnTo>
                    <a:pt x="36" y="763"/>
                  </a:lnTo>
                  <a:lnTo>
                    <a:pt x="24" y="751"/>
                  </a:lnTo>
                  <a:lnTo>
                    <a:pt x="30" y="739"/>
                  </a:lnTo>
                  <a:lnTo>
                    <a:pt x="36" y="739"/>
                  </a:lnTo>
                  <a:lnTo>
                    <a:pt x="36" y="727"/>
                  </a:lnTo>
                  <a:lnTo>
                    <a:pt x="48" y="733"/>
                  </a:lnTo>
                  <a:lnTo>
                    <a:pt x="60" y="727"/>
                  </a:lnTo>
                  <a:lnTo>
                    <a:pt x="72" y="739"/>
                  </a:lnTo>
                  <a:lnTo>
                    <a:pt x="78" y="733"/>
                  </a:lnTo>
                  <a:lnTo>
                    <a:pt x="90" y="727"/>
                  </a:lnTo>
                  <a:lnTo>
                    <a:pt x="108" y="709"/>
                  </a:lnTo>
                  <a:lnTo>
                    <a:pt x="126" y="709"/>
                  </a:lnTo>
                  <a:lnTo>
                    <a:pt x="138" y="715"/>
                  </a:lnTo>
                  <a:lnTo>
                    <a:pt x="144" y="709"/>
                  </a:lnTo>
                  <a:lnTo>
                    <a:pt x="162" y="685"/>
                  </a:lnTo>
                  <a:lnTo>
                    <a:pt x="174" y="679"/>
                  </a:lnTo>
                  <a:lnTo>
                    <a:pt x="198" y="655"/>
                  </a:lnTo>
                  <a:lnTo>
                    <a:pt x="198" y="649"/>
                  </a:lnTo>
                  <a:lnTo>
                    <a:pt x="210" y="625"/>
                  </a:lnTo>
                  <a:lnTo>
                    <a:pt x="222" y="631"/>
                  </a:lnTo>
                  <a:lnTo>
                    <a:pt x="234" y="619"/>
                  </a:lnTo>
                  <a:lnTo>
                    <a:pt x="246" y="619"/>
                  </a:lnTo>
                  <a:lnTo>
                    <a:pt x="258" y="613"/>
                  </a:lnTo>
                  <a:lnTo>
                    <a:pt x="270" y="601"/>
                  </a:lnTo>
                  <a:lnTo>
                    <a:pt x="288" y="595"/>
                  </a:lnTo>
                  <a:lnTo>
                    <a:pt x="288" y="583"/>
                  </a:lnTo>
                  <a:lnTo>
                    <a:pt x="300" y="583"/>
                  </a:lnTo>
                  <a:lnTo>
                    <a:pt x="312" y="571"/>
                  </a:lnTo>
                  <a:lnTo>
                    <a:pt x="312" y="547"/>
                  </a:lnTo>
                  <a:lnTo>
                    <a:pt x="306" y="535"/>
                  </a:lnTo>
                  <a:lnTo>
                    <a:pt x="300" y="529"/>
                  </a:lnTo>
                  <a:lnTo>
                    <a:pt x="294" y="529"/>
                  </a:lnTo>
                  <a:lnTo>
                    <a:pt x="282" y="511"/>
                  </a:lnTo>
                  <a:lnTo>
                    <a:pt x="294" y="487"/>
                  </a:lnTo>
                  <a:lnTo>
                    <a:pt x="306" y="487"/>
                  </a:lnTo>
                  <a:lnTo>
                    <a:pt x="318" y="469"/>
                  </a:lnTo>
                  <a:lnTo>
                    <a:pt x="330" y="463"/>
                  </a:lnTo>
                  <a:lnTo>
                    <a:pt x="354" y="415"/>
                  </a:lnTo>
                  <a:lnTo>
                    <a:pt x="396" y="391"/>
                  </a:lnTo>
                  <a:lnTo>
                    <a:pt x="414" y="391"/>
                  </a:lnTo>
                  <a:lnTo>
                    <a:pt x="414" y="361"/>
                  </a:lnTo>
                  <a:lnTo>
                    <a:pt x="402" y="331"/>
                  </a:lnTo>
                  <a:lnTo>
                    <a:pt x="396" y="331"/>
                  </a:lnTo>
                  <a:lnTo>
                    <a:pt x="378" y="319"/>
                  </a:lnTo>
                  <a:lnTo>
                    <a:pt x="360" y="319"/>
                  </a:lnTo>
                  <a:lnTo>
                    <a:pt x="342" y="295"/>
                  </a:lnTo>
                  <a:lnTo>
                    <a:pt x="342" y="276"/>
                  </a:lnTo>
                  <a:lnTo>
                    <a:pt x="336" y="264"/>
                  </a:lnTo>
                  <a:lnTo>
                    <a:pt x="336" y="252"/>
                  </a:lnTo>
                  <a:lnTo>
                    <a:pt x="318" y="222"/>
                  </a:lnTo>
                  <a:lnTo>
                    <a:pt x="306" y="216"/>
                  </a:lnTo>
                  <a:lnTo>
                    <a:pt x="312" y="204"/>
                  </a:lnTo>
                  <a:lnTo>
                    <a:pt x="312" y="192"/>
                  </a:lnTo>
                  <a:lnTo>
                    <a:pt x="318" y="180"/>
                  </a:lnTo>
                  <a:lnTo>
                    <a:pt x="324" y="186"/>
                  </a:lnTo>
                  <a:lnTo>
                    <a:pt x="336" y="180"/>
                  </a:lnTo>
                  <a:lnTo>
                    <a:pt x="360" y="186"/>
                  </a:lnTo>
                  <a:lnTo>
                    <a:pt x="378" y="162"/>
                  </a:lnTo>
                  <a:lnTo>
                    <a:pt x="390" y="168"/>
                  </a:lnTo>
                  <a:lnTo>
                    <a:pt x="396" y="126"/>
                  </a:lnTo>
                  <a:lnTo>
                    <a:pt x="378" y="132"/>
                  </a:lnTo>
                  <a:lnTo>
                    <a:pt x="366" y="114"/>
                  </a:lnTo>
                  <a:lnTo>
                    <a:pt x="366" y="102"/>
                  </a:lnTo>
                  <a:lnTo>
                    <a:pt x="354" y="102"/>
                  </a:lnTo>
                  <a:lnTo>
                    <a:pt x="354" y="90"/>
                  </a:lnTo>
                  <a:lnTo>
                    <a:pt x="360" y="84"/>
                  </a:lnTo>
                  <a:lnTo>
                    <a:pt x="360" y="54"/>
                  </a:lnTo>
                  <a:lnTo>
                    <a:pt x="366" y="48"/>
                  </a:lnTo>
                  <a:lnTo>
                    <a:pt x="354" y="42"/>
                  </a:lnTo>
                  <a:lnTo>
                    <a:pt x="366" y="30"/>
                  </a:lnTo>
                  <a:lnTo>
                    <a:pt x="378" y="30"/>
                  </a:lnTo>
                  <a:lnTo>
                    <a:pt x="396" y="12"/>
                  </a:lnTo>
                  <a:lnTo>
                    <a:pt x="426" y="0"/>
                  </a:lnTo>
                  <a:lnTo>
                    <a:pt x="426" y="18"/>
                  </a:lnTo>
                  <a:lnTo>
                    <a:pt x="438" y="42"/>
                  </a:lnTo>
                  <a:lnTo>
                    <a:pt x="438" y="66"/>
                  </a:lnTo>
                  <a:lnTo>
                    <a:pt x="456" y="84"/>
                  </a:lnTo>
                  <a:lnTo>
                    <a:pt x="456" y="78"/>
                  </a:lnTo>
                  <a:lnTo>
                    <a:pt x="462" y="78"/>
                  </a:lnTo>
                  <a:lnTo>
                    <a:pt x="462" y="90"/>
                  </a:lnTo>
                  <a:lnTo>
                    <a:pt x="480" y="102"/>
                  </a:lnTo>
                  <a:lnTo>
                    <a:pt x="480" y="120"/>
                  </a:lnTo>
                  <a:lnTo>
                    <a:pt x="492" y="132"/>
                  </a:lnTo>
                  <a:lnTo>
                    <a:pt x="492" y="150"/>
                  </a:lnTo>
                  <a:lnTo>
                    <a:pt x="504" y="162"/>
                  </a:lnTo>
                  <a:lnTo>
                    <a:pt x="534" y="168"/>
                  </a:lnTo>
                  <a:lnTo>
                    <a:pt x="546" y="180"/>
                  </a:lnTo>
                  <a:lnTo>
                    <a:pt x="528" y="192"/>
                  </a:lnTo>
                  <a:lnTo>
                    <a:pt x="540" y="216"/>
                  </a:lnTo>
                  <a:lnTo>
                    <a:pt x="546" y="210"/>
                  </a:lnTo>
                  <a:lnTo>
                    <a:pt x="552" y="210"/>
                  </a:lnTo>
                  <a:lnTo>
                    <a:pt x="570" y="192"/>
                  </a:lnTo>
                  <a:lnTo>
                    <a:pt x="588" y="186"/>
                  </a:lnTo>
                  <a:lnTo>
                    <a:pt x="606" y="216"/>
                  </a:lnTo>
                  <a:lnTo>
                    <a:pt x="600" y="228"/>
                  </a:lnTo>
                  <a:lnTo>
                    <a:pt x="612" y="228"/>
                  </a:lnTo>
                  <a:lnTo>
                    <a:pt x="624" y="210"/>
                  </a:lnTo>
                  <a:lnTo>
                    <a:pt x="636" y="222"/>
                  </a:lnTo>
                  <a:lnTo>
                    <a:pt x="642" y="246"/>
                  </a:lnTo>
                  <a:lnTo>
                    <a:pt x="648" y="246"/>
                  </a:lnTo>
                  <a:lnTo>
                    <a:pt x="642" y="252"/>
                  </a:lnTo>
                  <a:lnTo>
                    <a:pt x="648" y="264"/>
                  </a:lnTo>
                  <a:lnTo>
                    <a:pt x="642" y="264"/>
                  </a:lnTo>
                  <a:lnTo>
                    <a:pt x="642" y="276"/>
                  </a:lnTo>
                  <a:lnTo>
                    <a:pt x="642" y="289"/>
                  </a:lnTo>
                  <a:lnTo>
                    <a:pt x="648" y="282"/>
                  </a:lnTo>
                  <a:lnTo>
                    <a:pt x="654" y="289"/>
                  </a:lnTo>
                  <a:lnTo>
                    <a:pt x="654" y="295"/>
                  </a:lnTo>
                  <a:lnTo>
                    <a:pt x="660" y="295"/>
                  </a:lnTo>
                  <a:lnTo>
                    <a:pt x="672" y="307"/>
                  </a:lnTo>
                  <a:lnTo>
                    <a:pt x="672" y="313"/>
                  </a:lnTo>
                  <a:lnTo>
                    <a:pt x="666" y="319"/>
                  </a:lnTo>
                  <a:lnTo>
                    <a:pt x="654" y="313"/>
                  </a:lnTo>
                  <a:lnTo>
                    <a:pt x="654" y="325"/>
                  </a:lnTo>
                  <a:lnTo>
                    <a:pt x="660" y="331"/>
                  </a:lnTo>
                  <a:lnTo>
                    <a:pt x="660" y="355"/>
                  </a:lnTo>
                  <a:lnTo>
                    <a:pt x="678" y="361"/>
                  </a:lnTo>
                  <a:lnTo>
                    <a:pt x="684" y="373"/>
                  </a:lnTo>
                  <a:lnTo>
                    <a:pt x="684" y="385"/>
                  </a:lnTo>
                  <a:lnTo>
                    <a:pt x="696" y="391"/>
                  </a:lnTo>
                  <a:lnTo>
                    <a:pt x="708" y="397"/>
                  </a:lnTo>
                  <a:lnTo>
                    <a:pt x="672" y="421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9" name="Freeform 259"/>
            <p:cNvSpPr>
              <a:spLocks/>
            </p:cNvSpPr>
            <p:nvPr/>
          </p:nvSpPr>
          <p:spPr bwMode="auto">
            <a:xfrm>
              <a:off x="8083553" y="4469607"/>
              <a:ext cx="1382713" cy="954088"/>
            </a:xfrm>
            <a:custGeom>
              <a:avLst/>
              <a:gdLst>
                <a:gd name="T0" fmla="*/ 294 w 871"/>
                <a:gd name="T1" fmla="*/ 361 h 601"/>
                <a:gd name="T2" fmla="*/ 366 w 871"/>
                <a:gd name="T3" fmla="*/ 373 h 601"/>
                <a:gd name="T4" fmla="*/ 414 w 871"/>
                <a:gd name="T5" fmla="*/ 367 h 601"/>
                <a:gd name="T6" fmla="*/ 444 w 871"/>
                <a:gd name="T7" fmla="*/ 391 h 601"/>
                <a:gd name="T8" fmla="*/ 492 w 871"/>
                <a:gd name="T9" fmla="*/ 439 h 601"/>
                <a:gd name="T10" fmla="*/ 528 w 871"/>
                <a:gd name="T11" fmla="*/ 475 h 601"/>
                <a:gd name="T12" fmla="*/ 582 w 871"/>
                <a:gd name="T13" fmla="*/ 529 h 601"/>
                <a:gd name="T14" fmla="*/ 648 w 871"/>
                <a:gd name="T15" fmla="*/ 601 h 601"/>
                <a:gd name="T16" fmla="*/ 732 w 871"/>
                <a:gd name="T17" fmla="*/ 583 h 601"/>
                <a:gd name="T18" fmla="*/ 799 w 871"/>
                <a:gd name="T19" fmla="*/ 595 h 601"/>
                <a:gd name="T20" fmla="*/ 841 w 871"/>
                <a:gd name="T21" fmla="*/ 541 h 601"/>
                <a:gd name="T22" fmla="*/ 841 w 871"/>
                <a:gd name="T23" fmla="*/ 517 h 601"/>
                <a:gd name="T24" fmla="*/ 823 w 871"/>
                <a:gd name="T25" fmla="*/ 481 h 601"/>
                <a:gd name="T26" fmla="*/ 799 w 871"/>
                <a:gd name="T27" fmla="*/ 463 h 601"/>
                <a:gd name="T28" fmla="*/ 775 w 871"/>
                <a:gd name="T29" fmla="*/ 445 h 601"/>
                <a:gd name="T30" fmla="*/ 751 w 871"/>
                <a:gd name="T31" fmla="*/ 427 h 601"/>
                <a:gd name="T32" fmla="*/ 751 w 871"/>
                <a:gd name="T33" fmla="*/ 403 h 601"/>
                <a:gd name="T34" fmla="*/ 751 w 871"/>
                <a:gd name="T35" fmla="*/ 349 h 601"/>
                <a:gd name="T36" fmla="*/ 793 w 871"/>
                <a:gd name="T37" fmla="*/ 313 h 601"/>
                <a:gd name="T38" fmla="*/ 793 w 871"/>
                <a:gd name="T39" fmla="*/ 270 h 601"/>
                <a:gd name="T40" fmla="*/ 799 w 871"/>
                <a:gd name="T41" fmla="*/ 234 h 601"/>
                <a:gd name="T42" fmla="*/ 805 w 871"/>
                <a:gd name="T43" fmla="*/ 216 h 601"/>
                <a:gd name="T44" fmla="*/ 871 w 871"/>
                <a:gd name="T45" fmla="*/ 198 h 601"/>
                <a:gd name="T46" fmla="*/ 847 w 871"/>
                <a:gd name="T47" fmla="*/ 174 h 601"/>
                <a:gd name="T48" fmla="*/ 841 w 871"/>
                <a:gd name="T49" fmla="*/ 126 h 601"/>
                <a:gd name="T50" fmla="*/ 799 w 871"/>
                <a:gd name="T51" fmla="*/ 132 h 601"/>
                <a:gd name="T52" fmla="*/ 769 w 871"/>
                <a:gd name="T53" fmla="*/ 144 h 601"/>
                <a:gd name="T54" fmla="*/ 751 w 871"/>
                <a:gd name="T55" fmla="*/ 186 h 601"/>
                <a:gd name="T56" fmla="*/ 714 w 871"/>
                <a:gd name="T57" fmla="*/ 210 h 601"/>
                <a:gd name="T58" fmla="*/ 678 w 871"/>
                <a:gd name="T59" fmla="*/ 210 h 601"/>
                <a:gd name="T60" fmla="*/ 630 w 871"/>
                <a:gd name="T61" fmla="*/ 186 h 601"/>
                <a:gd name="T62" fmla="*/ 606 w 871"/>
                <a:gd name="T63" fmla="*/ 186 h 601"/>
                <a:gd name="T64" fmla="*/ 612 w 871"/>
                <a:gd name="T65" fmla="*/ 138 h 601"/>
                <a:gd name="T66" fmla="*/ 618 w 871"/>
                <a:gd name="T67" fmla="*/ 96 h 601"/>
                <a:gd name="T68" fmla="*/ 636 w 871"/>
                <a:gd name="T69" fmla="*/ 66 h 601"/>
                <a:gd name="T70" fmla="*/ 648 w 871"/>
                <a:gd name="T71" fmla="*/ 42 h 601"/>
                <a:gd name="T72" fmla="*/ 648 w 871"/>
                <a:gd name="T73" fmla="*/ 18 h 601"/>
                <a:gd name="T74" fmla="*/ 618 w 871"/>
                <a:gd name="T75" fmla="*/ 0 h 601"/>
                <a:gd name="T76" fmla="*/ 570 w 871"/>
                <a:gd name="T77" fmla="*/ 36 h 601"/>
                <a:gd name="T78" fmla="*/ 516 w 871"/>
                <a:gd name="T79" fmla="*/ 48 h 601"/>
                <a:gd name="T80" fmla="*/ 468 w 871"/>
                <a:gd name="T81" fmla="*/ 96 h 601"/>
                <a:gd name="T82" fmla="*/ 414 w 871"/>
                <a:gd name="T83" fmla="*/ 102 h 601"/>
                <a:gd name="T84" fmla="*/ 384 w 871"/>
                <a:gd name="T85" fmla="*/ 114 h 601"/>
                <a:gd name="T86" fmla="*/ 348 w 871"/>
                <a:gd name="T87" fmla="*/ 144 h 601"/>
                <a:gd name="T88" fmla="*/ 312 w 871"/>
                <a:gd name="T89" fmla="*/ 138 h 601"/>
                <a:gd name="T90" fmla="*/ 270 w 871"/>
                <a:gd name="T91" fmla="*/ 138 h 601"/>
                <a:gd name="T92" fmla="*/ 210 w 871"/>
                <a:gd name="T93" fmla="*/ 120 h 601"/>
                <a:gd name="T94" fmla="*/ 150 w 871"/>
                <a:gd name="T95" fmla="*/ 132 h 601"/>
                <a:gd name="T96" fmla="*/ 72 w 871"/>
                <a:gd name="T97" fmla="*/ 114 h 601"/>
                <a:gd name="T98" fmla="*/ 0 w 871"/>
                <a:gd name="T99" fmla="*/ 132 h 601"/>
                <a:gd name="T100" fmla="*/ 54 w 871"/>
                <a:gd name="T101" fmla="*/ 180 h 601"/>
                <a:gd name="T102" fmla="*/ 60 w 871"/>
                <a:gd name="T103" fmla="*/ 210 h 601"/>
                <a:gd name="T104" fmla="*/ 108 w 871"/>
                <a:gd name="T105" fmla="*/ 228 h 601"/>
                <a:gd name="T106" fmla="*/ 150 w 871"/>
                <a:gd name="T107" fmla="*/ 246 h 601"/>
                <a:gd name="T108" fmla="*/ 150 w 871"/>
                <a:gd name="T109" fmla="*/ 264 h 601"/>
                <a:gd name="T110" fmla="*/ 162 w 871"/>
                <a:gd name="T111" fmla="*/ 289 h 601"/>
                <a:gd name="T112" fmla="*/ 180 w 871"/>
                <a:gd name="T113" fmla="*/ 313 h 601"/>
                <a:gd name="T114" fmla="*/ 168 w 871"/>
                <a:gd name="T115" fmla="*/ 331 h 601"/>
                <a:gd name="T116" fmla="*/ 192 w 871"/>
                <a:gd name="T117" fmla="*/ 385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71" h="601">
                  <a:moveTo>
                    <a:pt x="228" y="385"/>
                  </a:moveTo>
                  <a:lnTo>
                    <a:pt x="240" y="391"/>
                  </a:lnTo>
                  <a:lnTo>
                    <a:pt x="282" y="361"/>
                  </a:lnTo>
                  <a:lnTo>
                    <a:pt x="294" y="361"/>
                  </a:lnTo>
                  <a:lnTo>
                    <a:pt x="324" y="367"/>
                  </a:lnTo>
                  <a:lnTo>
                    <a:pt x="330" y="361"/>
                  </a:lnTo>
                  <a:lnTo>
                    <a:pt x="342" y="367"/>
                  </a:lnTo>
                  <a:lnTo>
                    <a:pt x="366" y="373"/>
                  </a:lnTo>
                  <a:lnTo>
                    <a:pt x="372" y="373"/>
                  </a:lnTo>
                  <a:lnTo>
                    <a:pt x="378" y="361"/>
                  </a:lnTo>
                  <a:lnTo>
                    <a:pt x="402" y="361"/>
                  </a:lnTo>
                  <a:lnTo>
                    <a:pt x="414" y="367"/>
                  </a:lnTo>
                  <a:lnTo>
                    <a:pt x="414" y="373"/>
                  </a:lnTo>
                  <a:lnTo>
                    <a:pt x="438" y="373"/>
                  </a:lnTo>
                  <a:lnTo>
                    <a:pt x="444" y="379"/>
                  </a:lnTo>
                  <a:lnTo>
                    <a:pt x="444" y="391"/>
                  </a:lnTo>
                  <a:lnTo>
                    <a:pt x="474" y="403"/>
                  </a:lnTo>
                  <a:lnTo>
                    <a:pt x="474" y="421"/>
                  </a:lnTo>
                  <a:lnTo>
                    <a:pt x="486" y="421"/>
                  </a:lnTo>
                  <a:lnTo>
                    <a:pt x="492" y="439"/>
                  </a:lnTo>
                  <a:lnTo>
                    <a:pt x="510" y="451"/>
                  </a:lnTo>
                  <a:lnTo>
                    <a:pt x="510" y="463"/>
                  </a:lnTo>
                  <a:lnTo>
                    <a:pt x="522" y="475"/>
                  </a:lnTo>
                  <a:lnTo>
                    <a:pt x="528" y="475"/>
                  </a:lnTo>
                  <a:lnTo>
                    <a:pt x="528" y="487"/>
                  </a:lnTo>
                  <a:lnTo>
                    <a:pt x="546" y="505"/>
                  </a:lnTo>
                  <a:lnTo>
                    <a:pt x="570" y="511"/>
                  </a:lnTo>
                  <a:lnTo>
                    <a:pt x="582" y="529"/>
                  </a:lnTo>
                  <a:lnTo>
                    <a:pt x="594" y="553"/>
                  </a:lnTo>
                  <a:lnTo>
                    <a:pt x="606" y="553"/>
                  </a:lnTo>
                  <a:lnTo>
                    <a:pt x="618" y="589"/>
                  </a:lnTo>
                  <a:lnTo>
                    <a:pt x="648" y="601"/>
                  </a:lnTo>
                  <a:lnTo>
                    <a:pt x="690" y="577"/>
                  </a:lnTo>
                  <a:lnTo>
                    <a:pt x="696" y="589"/>
                  </a:lnTo>
                  <a:lnTo>
                    <a:pt x="720" y="589"/>
                  </a:lnTo>
                  <a:lnTo>
                    <a:pt x="732" y="583"/>
                  </a:lnTo>
                  <a:lnTo>
                    <a:pt x="732" y="577"/>
                  </a:lnTo>
                  <a:lnTo>
                    <a:pt x="757" y="583"/>
                  </a:lnTo>
                  <a:lnTo>
                    <a:pt x="781" y="601"/>
                  </a:lnTo>
                  <a:lnTo>
                    <a:pt x="799" y="595"/>
                  </a:lnTo>
                  <a:lnTo>
                    <a:pt x="805" y="583"/>
                  </a:lnTo>
                  <a:lnTo>
                    <a:pt x="817" y="577"/>
                  </a:lnTo>
                  <a:lnTo>
                    <a:pt x="811" y="571"/>
                  </a:lnTo>
                  <a:lnTo>
                    <a:pt x="841" y="541"/>
                  </a:lnTo>
                  <a:lnTo>
                    <a:pt x="847" y="547"/>
                  </a:lnTo>
                  <a:lnTo>
                    <a:pt x="853" y="541"/>
                  </a:lnTo>
                  <a:lnTo>
                    <a:pt x="841" y="523"/>
                  </a:lnTo>
                  <a:lnTo>
                    <a:pt x="841" y="517"/>
                  </a:lnTo>
                  <a:lnTo>
                    <a:pt x="829" y="511"/>
                  </a:lnTo>
                  <a:lnTo>
                    <a:pt x="835" y="505"/>
                  </a:lnTo>
                  <a:lnTo>
                    <a:pt x="829" y="487"/>
                  </a:lnTo>
                  <a:lnTo>
                    <a:pt x="823" y="481"/>
                  </a:lnTo>
                  <a:lnTo>
                    <a:pt x="817" y="475"/>
                  </a:lnTo>
                  <a:lnTo>
                    <a:pt x="817" y="481"/>
                  </a:lnTo>
                  <a:lnTo>
                    <a:pt x="817" y="463"/>
                  </a:lnTo>
                  <a:lnTo>
                    <a:pt x="799" y="463"/>
                  </a:lnTo>
                  <a:lnTo>
                    <a:pt x="799" y="457"/>
                  </a:lnTo>
                  <a:lnTo>
                    <a:pt x="787" y="463"/>
                  </a:lnTo>
                  <a:lnTo>
                    <a:pt x="769" y="457"/>
                  </a:lnTo>
                  <a:lnTo>
                    <a:pt x="775" y="445"/>
                  </a:lnTo>
                  <a:lnTo>
                    <a:pt x="769" y="439"/>
                  </a:lnTo>
                  <a:lnTo>
                    <a:pt x="757" y="451"/>
                  </a:lnTo>
                  <a:lnTo>
                    <a:pt x="751" y="451"/>
                  </a:lnTo>
                  <a:lnTo>
                    <a:pt x="751" y="427"/>
                  </a:lnTo>
                  <a:lnTo>
                    <a:pt x="744" y="427"/>
                  </a:lnTo>
                  <a:lnTo>
                    <a:pt x="744" y="421"/>
                  </a:lnTo>
                  <a:lnTo>
                    <a:pt x="751" y="415"/>
                  </a:lnTo>
                  <a:lnTo>
                    <a:pt x="751" y="403"/>
                  </a:lnTo>
                  <a:lnTo>
                    <a:pt x="757" y="385"/>
                  </a:lnTo>
                  <a:lnTo>
                    <a:pt x="757" y="379"/>
                  </a:lnTo>
                  <a:lnTo>
                    <a:pt x="769" y="373"/>
                  </a:lnTo>
                  <a:lnTo>
                    <a:pt x="751" y="349"/>
                  </a:lnTo>
                  <a:lnTo>
                    <a:pt x="757" y="343"/>
                  </a:lnTo>
                  <a:lnTo>
                    <a:pt x="763" y="343"/>
                  </a:lnTo>
                  <a:lnTo>
                    <a:pt x="781" y="319"/>
                  </a:lnTo>
                  <a:lnTo>
                    <a:pt x="793" y="313"/>
                  </a:lnTo>
                  <a:lnTo>
                    <a:pt x="787" y="295"/>
                  </a:lnTo>
                  <a:lnTo>
                    <a:pt x="793" y="295"/>
                  </a:lnTo>
                  <a:lnTo>
                    <a:pt x="787" y="282"/>
                  </a:lnTo>
                  <a:lnTo>
                    <a:pt x="793" y="270"/>
                  </a:lnTo>
                  <a:lnTo>
                    <a:pt x="811" y="258"/>
                  </a:lnTo>
                  <a:lnTo>
                    <a:pt x="817" y="258"/>
                  </a:lnTo>
                  <a:lnTo>
                    <a:pt x="817" y="246"/>
                  </a:lnTo>
                  <a:lnTo>
                    <a:pt x="799" y="234"/>
                  </a:lnTo>
                  <a:lnTo>
                    <a:pt x="799" y="228"/>
                  </a:lnTo>
                  <a:lnTo>
                    <a:pt x="793" y="228"/>
                  </a:lnTo>
                  <a:lnTo>
                    <a:pt x="793" y="216"/>
                  </a:lnTo>
                  <a:lnTo>
                    <a:pt x="805" y="216"/>
                  </a:lnTo>
                  <a:lnTo>
                    <a:pt x="835" y="216"/>
                  </a:lnTo>
                  <a:lnTo>
                    <a:pt x="847" y="204"/>
                  </a:lnTo>
                  <a:lnTo>
                    <a:pt x="865" y="204"/>
                  </a:lnTo>
                  <a:lnTo>
                    <a:pt x="871" y="198"/>
                  </a:lnTo>
                  <a:lnTo>
                    <a:pt x="865" y="192"/>
                  </a:lnTo>
                  <a:lnTo>
                    <a:pt x="865" y="180"/>
                  </a:lnTo>
                  <a:lnTo>
                    <a:pt x="853" y="180"/>
                  </a:lnTo>
                  <a:lnTo>
                    <a:pt x="847" y="174"/>
                  </a:lnTo>
                  <a:lnTo>
                    <a:pt x="847" y="150"/>
                  </a:lnTo>
                  <a:lnTo>
                    <a:pt x="847" y="144"/>
                  </a:lnTo>
                  <a:lnTo>
                    <a:pt x="847" y="138"/>
                  </a:lnTo>
                  <a:lnTo>
                    <a:pt x="841" y="126"/>
                  </a:lnTo>
                  <a:lnTo>
                    <a:pt x="835" y="126"/>
                  </a:lnTo>
                  <a:lnTo>
                    <a:pt x="835" y="120"/>
                  </a:lnTo>
                  <a:lnTo>
                    <a:pt x="805" y="108"/>
                  </a:lnTo>
                  <a:lnTo>
                    <a:pt x="799" y="132"/>
                  </a:lnTo>
                  <a:lnTo>
                    <a:pt x="793" y="138"/>
                  </a:lnTo>
                  <a:lnTo>
                    <a:pt x="787" y="138"/>
                  </a:lnTo>
                  <a:lnTo>
                    <a:pt x="781" y="144"/>
                  </a:lnTo>
                  <a:lnTo>
                    <a:pt x="769" y="144"/>
                  </a:lnTo>
                  <a:lnTo>
                    <a:pt x="757" y="156"/>
                  </a:lnTo>
                  <a:lnTo>
                    <a:pt x="763" y="174"/>
                  </a:lnTo>
                  <a:lnTo>
                    <a:pt x="751" y="180"/>
                  </a:lnTo>
                  <a:lnTo>
                    <a:pt x="751" y="186"/>
                  </a:lnTo>
                  <a:lnTo>
                    <a:pt x="744" y="186"/>
                  </a:lnTo>
                  <a:lnTo>
                    <a:pt x="732" y="198"/>
                  </a:lnTo>
                  <a:lnTo>
                    <a:pt x="714" y="198"/>
                  </a:lnTo>
                  <a:lnTo>
                    <a:pt x="714" y="210"/>
                  </a:lnTo>
                  <a:lnTo>
                    <a:pt x="702" y="216"/>
                  </a:lnTo>
                  <a:lnTo>
                    <a:pt x="702" y="204"/>
                  </a:lnTo>
                  <a:lnTo>
                    <a:pt x="684" y="216"/>
                  </a:lnTo>
                  <a:lnTo>
                    <a:pt x="678" y="210"/>
                  </a:lnTo>
                  <a:lnTo>
                    <a:pt x="672" y="192"/>
                  </a:lnTo>
                  <a:lnTo>
                    <a:pt x="660" y="174"/>
                  </a:lnTo>
                  <a:lnTo>
                    <a:pt x="642" y="180"/>
                  </a:lnTo>
                  <a:lnTo>
                    <a:pt x="630" y="186"/>
                  </a:lnTo>
                  <a:lnTo>
                    <a:pt x="624" y="186"/>
                  </a:lnTo>
                  <a:lnTo>
                    <a:pt x="612" y="186"/>
                  </a:lnTo>
                  <a:lnTo>
                    <a:pt x="612" y="192"/>
                  </a:lnTo>
                  <a:lnTo>
                    <a:pt x="606" y="186"/>
                  </a:lnTo>
                  <a:lnTo>
                    <a:pt x="606" y="180"/>
                  </a:lnTo>
                  <a:lnTo>
                    <a:pt x="600" y="168"/>
                  </a:lnTo>
                  <a:lnTo>
                    <a:pt x="606" y="150"/>
                  </a:lnTo>
                  <a:lnTo>
                    <a:pt x="612" y="138"/>
                  </a:lnTo>
                  <a:lnTo>
                    <a:pt x="624" y="138"/>
                  </a:lnTo>
                  <a:lnTo>
                    <a:pt x="618" y="114"/>
                  </a:lnTo>
                  <a:lnTo>
                    <a:pt x="612" y="108"/>
                  </a:lnTo>
                  <a:lnTo>
                    <a:pt x="618" y="96"/>
                  </a:lnTo>
                  <a:lnTo>
                    <a:pt x="630" y="90"/>
                  </a:lnTo>
                  <a:lnTo>
                    <a:pt x="636" y="78"/>
                  </a:lnTo>
                  <a:lnTo>
                    <a:pt x="642" y="66"/>
                  </a:lnTo>
                  <a:lnTo>
                    <a:pt x="636" y="66"/>
                  </a:lnTo>
                  <a:lnTo>
                    <a:pt x="636" y="54"/>
                  </a:lnTo>
                  <a:lnTo>
                    <a:pt x="642" y="48"/>
                  </a:lnTo>
                  <a:lnTo>
                    <a:pt x="654" y="48"/>
                  </a:lnTo>
                  <a:lnTo>
                    <a:pt x="648" y="42"/>
                  </a:lnTo>
                  <a:lnTo>
                    <a:pt x="648" y="30"/>
                  </a:lnTo>
                  <a:lnTo>
                    <a:pt x="648" y="24"/>
                  </a:lnTo>
                  <a:lnTo>
                    <a:pt x="660" y="12"/>
                  </a:lnTo>
                  <a:lnTo>
                    <a:pt x="648" y="18"/>
                  </a:lnTo>
                  <a:lnTo>
                    <a:pt x="636" y="12"/>
                  </a:lnTo>
                  <a:lnTo>
                    <a:pt x="636" y="6"/>
                  </a:lnTo>
                  <a:lnTo>
                    <a:pt x="624" y="0"/>
                  </a:lnTo>
                  <a:lnTo>
                    <a:pt x="618" y="0"/>
                  </a:lnTo>
                  <a:lnTo>
                    <a:pt x="600" y="24"/>
                  </a:lnTo>
                  <a:lnTo>
                    <a:pt x="594" y="18"/>
                  </a:lnTo>
                  <a:lnTo>
                    <a:pt x="582" y="24"/>
                  </a:lnTo>
                  <a:lnTo>
                    <a:pt x="570" y="36"/>
                  </a:lnTo>
                  <a:lnTo>
                    <a:pt x="564" y="36"/>
                  </a:lnTo>
                  <a:lnTo>
                    <a:pt x="546" y="36"/>
                  </a:lnTo>
                  <a:lnTo>
                    <a:pt x="522" y="54"/>
                  </a:lnTo>
                  <a:lnTo>
                    <a:pt x="516" y="48"/>
                  </a:lnTo>
                  <a:lnTo>
                    <a:pt x="498" y="60"/>
                  </a:lnTo>
                  <a:lnTo>
                    <a:pt x="480" y="78"/>
                  </a:lnTo>
                  <a:lnTo>
                    <a:pt x="486" y="84"/>
                  </a:lnTo>
                  <a:lnTo>
                    <a:pt x="468" y="96"/>
                  </a:lnTo>
                  <a:lnTo>
                    <a:pt x="444" y="90"/>
                  </a:lnTo>
                  <a:lnTo>
                    <a:pt x="426" y="102"/>
                  </a:lnTo>
                  <a:lnTo>
                    <a:pt x="420" y="96"/>
                  </a:lnTo>
                  <a:lnTo>
                    <a:pt x="414" y="102"/>
                  </a:lnTo>
                  <a:lnTo>
                    <a:pt x="414" y="114"/>
                  </a:lnTo>
                  <a:lnTo>
                    <a:pt x="402" y="114"/>
                  </a:lnTo>
                  <a:lnTo>
                    <a:pt x="402" y="108"/>
                  </a:lnTo>
                  <a:lnTo>
                    <a:pt x="384" y="114"/>
                  </a:lnTo>
                  <a:lnTo>
                    <a:pt x="384" y="120"/>
                  </a:lnTo>
                  <a:lnTo>
                    <a:pt x="366" y="126"/>
                  </a:lnTo>
                  <a:lnTo>
                    <a:pt x="366" y="138"/>
                  </a:lnTo>
                  <a:lnTo>
                    <a:pt x="348" y="144"/>
                  </a:lnTo>
                  <a:lnTo>
                    <a:pt x="342" y="138"/>
                  </a:lnTo>
                  <a:lnTo>
                    <a:pt x="342" y="132"/>
                  </a:lnTo>
                  <a:lnTo>
                    <a:pt x="324" y="132"/>
                  </a:lnTo>
                  <a:lnTo>
                    <a:pt x="312" y="138"/>
                  </a:lnTo>
                  <a:lnTo>
                    <a:pt x="306" y="132"/>
                  </a:lnTo>
                  <a:lnTo>
                    <a:pt x="294" y="132"/>
                  </a:lnTo>
                  <a:lnTo>
                    <a:pt x="282" y="144"/>
                  </a:lnTo>
                  <a:lnTo>
                    <a:pt x="270" y="138"/>
                  </a:lnTo>
                  <a:lnTo>
                    <a:pt x="270" y="144"/>
                  </a:lnTo>
                  <a:lnTo>
                    <a:pt x="258" y="144"/>
                  </a:lnTo>
                  <a:lnTo>
                    <a:pt x="222" y="120"/>
                  </a:lnTo>
                  <a:lnTo>
                    <a:pt x="210" y="120"/>
                  </a:lnTo>
                  <a:lnTo>
                    <a:pt x="180" y="126"/>
                  </a:lnTo>
                  <a:lnTo>
                    <a:pt x="168" y="120"/>
                  </a:lnTo>
                  <a:lnTo>
                    <a:pt x="162" y="132"/>
                  </a:lnTo>
                  <a:lnTo>
                    <a:pt x="150" y="132"/>
                  </a:lnTo>
                  <a:lnTo>
                    <a:pt x="126" y="120"/>
                  </a:lnTo>
                  <a:lnTo>
                    <a:pt x="102" y="126"/>
                  </a:lnTo>
                  <a:lnTo>
                    <a:pt x="96" y="114"/>
                  </a:lnTo>
                  <a:lnTo>
                    <a:pt x="72" y="114"/>
                  </a:lnTo>
                  <a:lnTo>
                    <a:pt x="66" y="108"/>
                  </a:lnTo>
                  <a:lnTo>
                    <a:pt x="36" y="120"/>
                  </a:lnTo>
                  <a:lnTo>
                    <a:pt x="18" y="138"/>
                  </a:lnTo>
                  <a:lnTo>
                    <a:pt x="0" y="132"/>
                  </a:lnTo>
                  <a:lnTo>
                    <a:pt x="0" y="150"/>
                  </a:lnTo>
                  <a:lnTo>
                    <a:pt x="12" y="162"/>
                  </a:lnTo>
                  <a:lnTo>
                    <a:pt x="42" y="168"/>
                  </a:lnTo>
                  <a:lnTo>
                    <a:pt x="54" y="180"/>
                  </a:lnTo>
                  <a:lnTo>
                    <a:pt x="36" y="192"/>
                  </a:lnTo>
                  <a:lnTo>
                    <a:pt x="48" y="216"/>
                  </a:lnTo>
                  <a:lnTo>
                    <a:pt x="54" y="210"/>
                  </a:lnTo>
                  <a:lnTo>
                    <a:pt x="60" y="210"/>
                  </a:lnTo>
                  <a:lnTo>
                    <a:pt x="78" y="192"/>
                  </a:lnTo>
                  <a:lnTo>
                    <a:pt x="96" y="186"/>
                  </a:lnTo>
                  <a:lnTo>
                    <a:pt x="114" y="216"/>
                  </a:lnTo>
                  <a:lnTo>
                    <a:pt x="108" y="228"/>
                  </a:lnTo>
                  <a:lnTo>
                    <a:pt x="120" y="228"/>
                  </a:lnTo>
                  <a:lnTo>
                    <a:pt x="132" y="210"/>
                  </a:lnTo>
                  <a:lnTo>
                    <a:pt x="144" y="222"/>
                  </a:lnTo>
                  <a:lnTo>
                    <a:pt x="150" y="246"/>
                  </a:lnTo>
                  <a:lnTo>
                    <a:pt x="156" y="246"/>
                  </a:lnTo>
                  <a:lnTo>
                    <a:pt x="150" y="252"/>
                  </a:lnTo>
                  <a:lnTo>
                    <a:pt x="156" y="264"/>
                  </a:lnTo>
                  <a:lnTo>
                    <a:pt x="150" y="264"/>
                  </a:lnTo>
                  <a:lnTo>
                    <a:pt x="150" y="276"/>
                  </a:lnTo>
                  <a:lnTo>
                    <a:pt x="150" y="289"/>
                  </a:lnTo>
                  <a:lnTo>
                    <a:pt x="156" y="282"/>
                  </a:lnTo>
                  <a:lnTo>
                    <a:pt x="162" y="289"/>
                  </a:lnTo>
                  <a:lnTo>
                    <a:pt x="162" y="295"/>
                  </a:lnTo>
                  <a:lnTo>
                    <a:pt x="168" y="295"/>
                  </a:lnTo>
                  <a:lnTo>
                    <a:pt x="180" y="307"/>
                  </a:lnTo>
                  <a:lnTo>
                    <a:pt x="180" y="313"/>
                  </a:lnTo>
                  <a:lnTo>
                    <a:pt x="174" y="319"/>
                  </a:lnTo>
                  <a:lnTo>
                    <a:pt x="162" y="313"/>
                  </a:lnTo>
                  <a:lnTo>
                    <a:pt x="162" y="325"/>
                  </a:lnTo>
                  <a:lnTo>
                    <a:pt x="168" y="331"/>
                  </a:lnTo>
                  <a:lnTo>
                    <a:pt x="168" y="355"/>
                  </a:lnTo>
                  <a:lnTo>
                    <a:pt x="186" y="361"/>
                  </a:lnTo>
                  <a:lnTo>
                    <a:pt x="192" y="373"/>
                  </a:lnTo>
                  <a:lnTo>
                    <a:pt x="192" y="385"/>
                  </a:lnTo>
                  <a:lnTo>
                    <a:pt x="204" y="391"/>
                  </a:lnTo>
                  <a:lnTo>
                    <a:pt x="216" y="397"/>
                  </a:lnTo>
                  <a:lnTo>
                    <a:pt x="228" y="385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0" name="Freeform 260"/>
            <p:cNvSpPr>
              <a:spLocks/>
            </p:cNvSpPr>
            <p:nvPr/>
          </p:nvSpPr>
          <p:spPr bwMode="auto">
            <a:xfrm>
              <a:off x="8864603" y="3163095"/>
              <a:ext cx="1325563" cy="2384425"/>
            </a:xfrm>
            <a:custGeom>
              <a:avLst/>
              <a:gdLst>
                <a:gd name="T0" fmla="*/ 126 w 835"/>
                <a:gd name="T1" fmla="*/ 823 h 1502"/>
                <a:gd name="T2" fmla="*/ 156 w 835"/>
                <a:gd name="T3" fmla="*/ 865 h 1502"/>
                <a:gd name="T4" fmla="*/ 126 w 835"/>
                <a:gd name="T5" fmla="*/ 919 h 1502"/>
                <a:gd name="T6" fmla="*/ 114 w 835"/>
                <a:gd name="T7" fmla="*/ 1009 h 1502"/>
                <a:gd name="T8" fmla="*/ 186 w 835"/>
                <a:gd name="T9" fmla="*/ 1033 h 1502"/>
                <a:gd name="T10" fmla="*/ 259 w 835"/>
                <a:gd name="T11" fmla="*/ 1009 h 1502"/>
                <a:gd name="T12" fmla="*/ 307 w 835"/>
                <a:gd name="T13" fmla="*/ 955 h 1502"/>
                <a:gd name="T14" fmla="*/ 355 w 835"/>
                <a:gd name="T15" fmla="*/ 997 h 1502"/>
                <a:gd name="T16" fmla="*/ 313 w 835"/>
                <a:gd name="T17" fmla="*/ 1039 h 1502"/>
                <a:gd name="T18" fmla="*/ 301 w 835"/>
                <a:gd name="T19" fmla="*/ 1093 h 1502"/>
                <a:gd name="T20" fmla="*/ 259 w 835"/>
                <a:gd name="T21" fmla="*/ 1172 h 1502"/>
                <a:gd name="T22" fmla="*/ 259 w 835"/>
                <a:gd name="T23" fmla="*/ 1250 h 1502"/>
                <a:gd name="T24" fmla="*/ 307 w 835"/>
                <a:gd name="T25" fmla="*/ 1286 h 1502"/>
                <a:gd name="T26" fmla="*/ 349 w 835"/>
                <a:gd name="T27" fmla="*/ 1340 h 1502"/>
                <a:gd name="T28" fmla="*/ 307 w 835"/>
                <a:gd name="T29" fmla="*/ 1418 h 1502"/>
                <a:gd name="T30" fmla="*/ 379 w 835"/>
                <a:gd name="T31" fmla="*/ 1484 h 1502"/>
                <a:gd name="T32" fmla="*/ 481 w 835"/>
                <a:gd name="T33" fmla="*/ 1436 h 1502"/>
                <a:gd name="T34" fmla="*/ 571 w 835"/>
                <a:gd name="T35" fmla="*/ 1352 h 1502"/>
                <a:gd name="T36" fmla="*/ 601 w 835"/>
                <a:gd name="T37" fmla="*/ 1502 h 1502"/>
                <a:gd name="T38" fmla="*/ 679 w 835"/>
                <a:gd name="T39" fmla="*/ 1424 h 1502"/>
                <a:gd name="T40" fmla="*/ 757 w 835"/>
                <a:gd name="T41" fmla="*/ 1292 h 1502"/>
                <a:gd name="T42" fmla="*/ 751 w 835"/>
                <a:gd name="T43" fmla="*/ 1226 h 1502"/>
                <a:gd name="T44" fmla="*/ 835 w 835"/>
                <a:gd name="T45" fmla="*/ 1280 h 1502"/>
                <a:gd name="T46" fmla="*/ 829 w 835"/>
                <a:gd name="T47" fmla="*/ 1208 h 1502"/>
                <a:gd name="T48" fmla="*/ 811 w 835"/>
                <a:gd name="T49" fmla="*/ 1118 h 1502"/>
                <a:gd name="T50" fmla="*/ 793 w 835"/>
                <a:gd name="T51" fmla="*/ 1057 h 1502"/>
                <a:gd name="T52" fmla="*/ 745 w 835"/>
                <a:gd name="T53" fmla="*/ 991 h 1502"/>
                <a:gd name="T54" fmla="*/ 721 w 835"/>
                <a:gd name="T55" fmla="*/ 919 h 1502"/>
                <a:gd name="T56" fmla="*/ 715 w 835"/>
                <a:gd name="T57" fmla="*/ 859 h 1502"/>
                <a:gd name="T58" fmla="*/ 661 w 835"/>
                <a:gd name="T59" fmla="*/ 799 h 1502"/>
                <a:gd name="T60" fmla="*/ 649 w 835"/>
                <a:gd name="T61" fmla="*/ 763 h 1502"/>
                <a:gd name="T62" fmla="*/ 565 w 835"/>
                <a:gd name="T63" fmla="*/ 745 h 1502"/>
                <a:gd name="T64" fmla="*/ 499 w 835"/>
                <a:gd name="T65" fmla="*/ 757 h 1502"/>
                <a:gd name="T66" fmla="*/ 505 w 835"/>
                <a:gd name="T67" fmla="*/ 829 h 1502"/>
                <a:gd name="T68" fmla="*/ 481 w 835"/>
                <a:gd name="T69" fmla="*/ 835 h 1502"/>
                <a:gd name="T70" fmla="*/ 457 w 835"/>
                <a:gd name="T71" fmla="*/ 817 h 1502"/>
                <a:gd name="T72" fmla="*/ 415 w 835"/>
                <a:gd name="T73" fmla="*/ 823 h 1502"/>
                <a:gd name="T74" fmla="*/ 397 w 835"/>
                <a:gd name="T75" fmla="*/ 823 h 1502"/>
                <a:gd name="T76" fmla="*/ 337 w 835"/>
                <a:gd name="T77" fmla="*/ 823 h 1502"/>
                <a:gd name="T78" fmla="*/ 319 w 835"/>
                <a:gd name="T79" fmla="*/ 727 h 1502"/>
                <a:gd name="T80" fmla="*/ 355 w 835"/>
                <a:gd name="T81" fmla="*/ 613 h 1502"/>
                <a:gd name="T82" fmla="*/ 349 w 835"/>
                <a:gd name="T83" fmla="*/ 547 h 1502"/>
                <a:gd name="T84" fmla="*/ 373 w 835"/>
                <a:gd name="T85" fmla="*/ 462 h 1502"/>
                <a:gd name="T86" fmla="*/ 409 w 835"/>
                <a:gd name="T87" fmla="*/ 258 h 1502"/>
                <a:gd name="T88" fmla="*/ 487 w 835"/>
                <a:gd name="T89" fmla="*/ 192 h 1502"/>
                <a:gd name="T90" fmla="*/ 523 w 835"/>
                <a:gd name="T91" fmla="*/ 162 h 1502"/>
                <a:gd name="T92" fmla="*/ 469 w 835"/>
                <a:gd name="T93" fmla="*/ 120 h 1502"/>
                <a:gd name="T94" fmla="*/ 415 w 835"/>
                <a:gd name="T95" fmla="*/ 96 h 1502"/>
                <a:gd name="T96" fmla="*/ 403 w 835"/>
                <a:gd name="T97" fmla="*/ 30 h 1502"/>
                <a:gd name="T98" fmla="*/ 331 w 835"/>
                <a:gd name="T99" fmla="*/ 6 h 1502"/>
                <a:gd name="T100" fmla="*/ 307 w 835"/>
                <a:gd name="T101" fmla="*/ 48 h 1502"/>
                <a:gd name="T102" fmla="*/ 259 w 835"/>
                <a:gd name="T103" fmla="*/ 66 h 1502"/>
                <a:gd name="T104" fmla="*/ 216 w 835"/>
                <a:gd name="T105" fmla="*/ 102 h 1502"/>
                <a:gd name="T106" fmla="*/ 150 w 835"/>
                <a:gd name="T107" fmla="*/ 150 h 1502"/>
                <a:gd name="T108" fmla="*/ 132 w 835"/>
                <a:gd name="T109" fmla="*/ 246 h 1502"/>
                <a:gd name="T110" fmla="*/ 162 w 835"/>
                <a:gd name="T111" fmla="*/ 300 h 1502"/>
                <a:gd name="T112" fmla="*/ 180 w 835"/>
                <a:gd name="T113" fmla="*/ 366 h 1502"/>
                <a:gd name="T114" fmla="*/ 108 w 835"/>
                <a:gd name="T115" fmla="*/ 487 h 1502"/>
                <a:gd name="T116" fmla="*/ 18 w 835"/>
                <a:gd name="T117" fmla="*/ 529 h 1502"/>
                <a:gd name="T118" fmla="*/ 12 w 835"/>
                <a:gd name="T119" fmla="*/ 601 h 1502"/>
                <a:gd name="T120" fmla="*/ 18 w 835"/>
                <a:gd name="T121" fmla="*/ 655 h 1502"/>
                <a:gd name="T122" fmla="*/ 36 w 835"/>
                <a:gd name="T123" fmla="*/ 715 h 1502"/>
                <a:gd name="T124" fmla="*/ 66 w 835"/>
                <a:gd name="T125" fmla="*/ 781 h 1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35" h="1502">
                  <a:moveTo>
                    <a:pt x="54" y="781"/>
                  </a:moveTo>
                  <a:lnTo>
                    <a:pt x="54" y="823"/>
                  </a:lnTo>
                  <a:lnTo>
                    <a:pt x="72" y="859"/>
                  </a:lnTo>
                  <a:lnTo>
                    <a:pt x="78" y="859"/>
                  </a:lnTo>
                  <a:lnTo>
                    <a:pt x="90" y="847"/>
                  </a:lnTo>
                  <a:lnTo>
                    <a:pt x="102" y="841"/>
                  </a:lnTo>
                  <a:lnTo>
                    <a:pt x="108" y="847"/>
                  </a:lnTo>
                  <a:lnTo>
                    <a:pt x="126" y="823"/>
                  </a:lnTo>
                  <a:lnTo>
                    <a:pt x="132" y="823"/>
                  </a:lnTo>
                  <a:lnTo>
                    <a:pt x="144" y="829"/>
                  </a:lnTo>
                  <a:lnTo>
                    <a:pt x="144" y="835"/>
                  </a:lnTo>
                  <a:lnTo>
                    <a:pt x="156" y="841"/>
                  </a:lnTo>
                  <a:lnTo>
                    <a:pt x="168" y="835"/>
                  </a:lnTo>
                  <a:lnTo>
                    <a:pt x="156" y="847"/>
                  </a:lnTo>
                  <a:lnTo>
                    <a:pt x="156" y="853"/>
                  </a:lnTo>
                  <a:lnTo>
                    <a:pt x="156" y="865"/>
                  </a:lnTo>
                  <a:lnTo>
                    <a:pt x="162" y="871"/>
                  </a:lnTo>
                  <a:lnTo>
                    <a:pt x="150" y="871"/>
                  </a:lnTo>
                  <a:lnTo>
                    <a:pt x="144" y="877"/>
                  </a:lnTo>
                  <a:lnTo>
                    <a:pt x="144" y="889"/>
                  </a:lnTo>
                  <a:lnTo>
                    <a:pt x="150" y="889"/>
                  </a:lnTo>
                  <a:lnTo>
                    <a:pt x="144" y="901"/>
                  </a:lnTo>
                  <a:lnTo>
                    <a:pt x="138" y="913"/>
                  </a:lnTo>
                  <a:lnTo>
                    <a:pt x="126" y="919"/>
                  </a:lnTo>
                  <a:lnTo>
                    <a:pt x="120" y="931"/>
                  </a:lnTo>
                  <a:lnTo>
                    <a:pt x="126" y="937"/>
                  </a:lnTo>
                  <a:lnTo>
                    <a:pt x="132" y="961"/>
                  </a:lnTo>
                  <a:lnTo>
                    <a:pt x="120" y="961"/>
                  </a:lnTo>
                  <a:lnTo>
                    <a:pt x="114" y="973"/>
                  </a:lnTo>
                  <a:lnTo>
                    <a:pt x="108" y="991"/>
                  </a:lnTo>
                  <a:lnTo>
                    <a:pt x="114" y="1003"/>
                  </a:lnTo>
                  <a:lnTo>
                    <a:pt x="114" y="1009"/>
                  </a:lnTo>
                  <a:lnTo>
                    <a:pt x="120" y="1015"/>
                  </a:lnTo>
                  <a:lnTo>
                    <a:pt x="120" y="1009"/>
                  </a:lnTo>
                  <a:lnTo>
                    <a:pt x="132" y="1009"/>
                  </a:lnTo>
                  <a:lnTo>
                    <a:pt x="138" y="1009"/>
                  </a:lnTo>
                  <a:lnTo>
                    <a:pt x="150" y="1003"/>
                  </a:lnTo>
                  <a:lnTo>
                    <a:pt x="168" y="997"/>
                  </a:lnTo>
                  <a:lnTo>
                    <a:pt x="180" y="1015"/>
                  </a:lnTo>
                  <a:lnTo>
                    <a:pt x="186" y="1033"/>
                  </a:lnTo>
                  <a:lnTo>
                    <a:pt x="192" y="1039"/>
                  </a:lnTo>
                  <a:lnTo>
                    <a:pt x="210" y="1027"/>
                  </a:lnTo>
                  <a:lnTo>
                    <a:pt x="210" y="1039"/>
                  </a:lnTo>
                  <a:lnTo>
                    <a:pt x="222" y="1033"/>
                  </a:lnTo>
                  <a:lnTo>
                    <a:pt x="222" y="1021"/>
                  </a:lnTo>
                  <a:lnTo>
                    <a:pt x="240" y="1021"/>
                  </a:lnTo>
                  <a:lnTo>
                    <a:pt x="252" y="1009"/>
                  </a:lnTo>
                  <a:lnTo>
                    <a:pt x="259" y="1009"/>
                  </a:lnTo>
                  <a:lnTo>
                    <a:pt x="259" y="1003"/>
                  </a:lnTo>
                  <a:lnTo>
                    <a:pt x="271" y="997"/>
                  </a:lnTo>
                  <a:lnTo>
                    <a:pt x="265" y="979"/>
                  </a:lnTo>
                  <a:lnTo>
                    <a:pt x="277" y="967"/>
                  </a:lnTo>
                  <a:lnTo>
                    <a:pt x="289" y="967"/>
                  </a:lnTo>
                  <a:lnTo>
                    <a:pt x="295" y="961"/>
                  </a:lnTo>
                  <a:lnTo>
                    <a:pt x="301" y="961"/>
                  </a:lnTo>
                  <a:lnTo>
                    <a:pt x="307" y="955"/>
                  </a:lnTo>
                  <a:lnTo>
                    <a:pt x="313" y="931"/>
                  </a:lnTo>
                  <a:lnTo>
                    <a:pt x="343" y="943"/>
                  </a:lnTo>
                  <a:lnTo>
                    <a:pt x="343" y="949"/>
                  </a:lnTo>
                  <a:lnTo>
                    <a:pt x="349" y="949"/>
                  </a:lnTo>
                  <a:lnTo>
                    <a:pt x="355" y="961"/>
                  </a:lnTo>
                  <a:lnTo>
                    <a:pt x="355" y="967"/>
                  </a:lnTo>
                  <a:lnTo>
                    <a:pt x="355" y="973"/>
                  </a:lnTo>
                  <a:lnTo>
                    <a:pt x="355" y="997"/>
                  </a:lnTo>
                  <a:lnTo>
                    <a:pt x="361" y="1003"/>
                  </a:lnTo>
                  <a:lnTo>
                    <a:pt x="373" y="1003"/>
                  </a:lnTo>
                  <a:lnTo>
                    <a:pt x="373" y="1015"/>
                  </a:lnTo>
                  <a:lnTo>
                    <a:pt x="379" y="1021"/>
                  </a:lnTo>
                  <a:lnTo>
                    <a:pt x="373" y="1027"/>
                  </a:lnTo>
                  <a:lnTo>
                    <a:pt x="355" y="1027"/>
                  </a:lnTo>
                  <a:lnTo>
                    <a:pt x="343" y="1039"/>
                  </a:lnTo>
                  <a:lnTo>
                    <a:pt x="313" y="1039"/>
                  </a:lnTo>
                  <a:lnTo>
                    <a:pt x="301" y="1039"/>
                  </a:lnTo>
                  <a:lnTo>
                    <a:pt x="301" y="1051"/>
                  </a:lnTo>
                  <a:lnTo>
                    <a:pt x="307" y="1051"/>
                  </a:lnTo>
                  <a:lnTo>
                    <a:pt x="307" y="1057"/>
                  </a:lnTo>
                  <a:lnTo>
                    <a:pt x="325" y="1069"/>
                  </a:lnTo>
                  <a:lnTo>
                    <a:pt x="325" y="1081"/>
                  </a:lnTo>
                  <a:lnTo>
                    <a:pt x="319" y="1081"/>
                  </a:lnTo>
                  <a:lnTo>
                    <a:pt x="301" y="1093"/>
                  </a:lnTo>
                  <a:lnTo>
                    <a:pt x="295" y="1105"/>
                  </a:lnTo>
                  <a:lnTo>
                    <a:pt x="301" y="1118"/>
                  </a:lnTo>
                  <a:lnTo>
                    <a:pt x="295" y="1118"/>
                  </a:lnTo>
                  <a:lnTo>
                    <a:pt x="301" y="1136"/>
                  </a:lnTo>
                  <a:lnTo>
                    <a:pt x="289" y="1142"/>
                  </a:lnTo>
                  <a:lnTo>
                    <a:pt x="271" y="1166"/>
                  </a:lnTo>
                  <a:lnTo>
                    <a:pt x="265" y="1166"/>
                  </a:lnTo>
                  <a:lnTo>
                    <a:pt x="259" y="1172"/>
                  </a:lnTo>
                  <a:lnTo>
                    <a:pt x="277" y="1196"/>
                  </a:lnTo>
                  <a:lnTo>
                    <a:pt x="265" y="1202"/>
                  </a:lnTo>
                  <a:lnTo>
                    <a:pt x="265" y="1208"/>
                  </a:lnTo>
                  <a:lnTo>
                    <a:pt x="259" y="1226"/>
                  </a:lnTo>
                  <a:lnTo>
                    <a:pt x="259" y="1238"/>
                  </a:lnTo>
                  <a:lnTo>
                    <a:pt x="252" y="1244"/>
                  </a:lnTo>
                  <a:lnTo>
                    <a:pt x="252" y="1250"/>
                  </a:lnTo>
                  <a:lnTo>
                    <a:pt x="259" y="1250"/>
                  </a:lnTo>
                  <a:lnTo>
                    <a:pt x="259" y="1274"/>
                  </a:lnTo>
                  <a:lnTo>
                    <a:pt x="265" y="1274"/>
                  </a:lnTo>
                  <a:lnTo>
                    <a:pt x="277" y="1262"/>
                  </a:lnTo>
                  <a:lnTo>
                    <a:pt x="283" y="1268"/>
                  </a:lnTo>
                  <a:lnTo>
                    <a:pt x="277" y="1280"/>
                  </a:lnTo>
                  <a:lnTo>
                    <a:pt x="295" y="1286"/>
                  </a:lnTo>
                  <a:lnTo>
                    <a:pt x="307" y="1280"/>
                  </a:lnTo>
                  <a:lnTo>
                    <a:pt x="307" y="1286"/>
                  </a:lnTo>
                  <a:lnTo>
                    <a:pt x="325" y="1286"/>
                  </a:lnTo>
                  <a:lnTo>
                    <a:pt x="325" y="1304"/>
                  </a:lnTo>
                  <a:lnTo>
                    <a:pt x="325" y="1298"/>
                  </a:lnTo>
                  <a:lnTo>
                    <a:pt x="331" y="1304"/>
                  </a:lnTo>
                  <a:lnTo>
                    <a:pt x="337" y="1310"/>
                  </a:lnTo>
                  <a:lnTo>
                    <a:pt x="343" y="1328"/>
                  </a:lnTo>
                  <a:lnTo>
                    <a:pt x="337" y="1334"/>
                  </a:lnTo>
                  <a:lnTo>
                    <a:pt x="349" y="1340"/>
                  </a:lnTo>
                  <a:lnTo>
                    <a:pt x="349" y="1346"/>
                  </a:lnTo>
                  <a:lnTo>
                    <a:pt x="361" y="1364"/>
                  </a:lnTo>
                  <a:lnTo>
                    <a:pt x="355" y="1370"/>
                  </a:lnTo>
                  <a:lnTo>
                    <a:pt x="349" y="1364"/>
                  </a:lnTo>
                  <a:lnTo>
                    <a:pt x="319" y="1394"/>
                  </a:lnTo>
                  <a:lnTo>
                    <a:pt x="325" y="1400"/>
                  </a:lnTo>
                  <a:lnTo>
                    <a:pt x="313" y="1406"/>
                  </a:lnTo>
                  <a:lnTo>
                    <a:pt x="307" y="1418"/>
                  </a:lnTo>
                  <a:lnTo>
                    <a:pt x="319" y="1418"/>
                  </a:lnTo>
                  <a:lnTo>
                    <a:pt x="331" y="1418"/>
                  </a:lnTo>
                  <a:lnTo>
                    <a:pt x="331" y="1436"/>
                  </a:lnTo>
                  <a:lnTo>
                    <a:pt x="343" y="1448"/>
                  </a:lnTo>
                  <a:lnTo>
                    <a:pt x="349" y="1442"/>
                  </a:lnTo>
                  <a:lnTo>
                    <a:pt x="361" y="1460"/>
                  </a:lnTo>
                  <a:lnTo>
                    <a:pt x="361" y="1478"/>
                  </a:lnTo>
                  <a:lnTo>
                    <a:pt x="379" y="1484"/>
                  </a:lnTo>
                  <a:lnTo>
                    <a:pt x="385" y="1490"/>
                  </a:lnTo>
                  <a:lnTo>
                    <a:pt x="397" y="1496"/>
                  </a:lnTo>
                  <a:lnTo>
                    <a:pt x="421" y="1484"/>
                  </a:lnTo>
                  <a:lnTo>
                    <a:pt x="427" y="1484"/>
                  </a:lnTo>
                  <a:lnTo>
                    <a:pt x="457" y="1472"/>
                  </a:lnTo>
                  <a:lnTo>
                    <a:pt x="457" y="1466"/>
                  </a:lnTo>
                  <a:lnTo>
                    <a:pt x="475" y="1460"/>
                  </a:lnTo>
                  <a:lnTo>
                    <a:pt x="481" y="1436"/>
                  </a:lnTo>
                  <a:lnTo>
                    <a:pt x="487" y="1424"/>
                  </a:lnTo>
                  <a:lnTo>
                    <a:pt x="493" y="1406"/>
                  </a:lnTo>
                  <a:lnTo>
                    <a:pt x="505" y="1400"/>
                  </a:lnTo>
                  <a:lnTo>
                    <a:pt x="511" y="1388"/>
                  </a:lnTo>
                  <a:lnTo>
                    <a:pt x="523" y="1382"/>
                  </a:lnTo>
                  <a:lnTo>
                    <a:pt x="535" y="1370"/>
                  </a:lnTo>
                  <a:lnTo>
                    <a:pt x="559" y="1346"/>
                  </a:lnTo>
                  <a:lnTo>
                    <a:pt x="571" y="1352"/>
                  </a:lnTo>
                  <a:lnTo>
                    <a:pt x="571" y="1376"/>
                  </a:lnTo>
                  <a:lnTo>
                    <a:pt x="595" y="1388"/>
                  </a:lnTo>
                  <a:lnTo>
                    <a:pt x="595" y="1406"/>
                  </a:lnTo>
                  <a:lnTo>
                    <a:pt x="583" y="1424"/>
                  </a:lnTo>
                  <a:lnTo>
                    <a:pt x="583" y="1442"/>
                  </a:lnTo>
                  <a:lnTo>
                    <a:pt x="595" y="1454"/>
                  </a:lnTo>
                  <a:lnTo>
                    <a:pt x="589" y="1460"/>
                  </a:lnTo>
                  <a:lnTo>
                    <a:pt x="601" y="1502"/>
                  </a:lnTo>
                  <a:lnTo>
                    <a:pt x="625" y="1478"/>
                  </a:lnTo>
                  <a:lnTo>
                    <a:pt x="613" y="1460"/>
                  </a:lnTo>
                  <a:lnTo>
                    <a:pt x="619" y="1460"/>
                  </a:lnTo>
                  <a:lnTo>
                    <a:pt x="613" y="1436"/>
                  </a:lnTo>
                  <a:lnTo>
                    <a:pt x="637" y="1424"/>
                  </a:lnTo>
                  <a:lnTo>
                    <a:pt x="649" y="1418"/>
                  </a:lnTo>
                  <a:lnTo>
                    <a:pt x="661" y="1436"/>
                  </a:lnTo>
                  <a:lnTo>
                    <a:pt x="679" y="1424"/>
                  </a:lnTo>
                  <a:lnTo>
                    <a:pt x="697" y="1424"/>
                  </a:lnTo>
                  <a:lnTo>
                    <a:pt x="721" y="1418"/>
                  </a:lnTo>
                  <a:lnTo>
                    <a:pt x="745" y="1382"/>
                  </a:lnTo>
                  <a:lnTo>
                    <a:pt x="739" y="1376"/>
                  </a:lnTo>
                  <a:lnTo>
                    <a:pt x="733" y="1352"/>
                  </a:lnTo>
                  <a:lnTo>
                    <a:pt x="751" y="1352"/>
                  </a:lnTo>
                  <a:lnTo>
                    <a:pt x="775" y="1304"/>
                  </a:lnTo>
                  <a:lnTo>
                    <a:pt x="757" y="1292"/>
                  </a:lnTo>
                  <a:lnTo>
                    <a:pt x="751" y="1304"/>
                  </a:lnTo>
                  <a:lnTo>
                    <a:pt x="727" y="1304"/>
                  </a:lnTo>
                  <a:lnTo>
                    <a:pt x="733" y="1286"/>
                  </a:lnTo>
                  <a:lnTo>
                    <a:pt x="709" y="1286"/>
                  </a:lnTo>
                  <a:lnTo>
                    <a:pt x="715" y="1268"/>
                  </a:lnTo>
                  <a:lnTo>
                    <a:pt x="733" y="1262"/>
                  </a:lnTo>
                  <a:lnTo>
                    <a:pt x="739" y="1226"/>
                  </a:lnTo>
                  <a:lnTo>
                    <a:pt x="751" y="1226"/>
                  </a:lnTo>
                  <a:lnTo>
                    <a:pt x="775" y="1238"/>
                  </a:lnTo>
                  <a:lnTo>
                    <a:pt x="775" y="1250"/>
                  </a:lnTo>
                  <a:lnTo>
                    <a:pt x="793" y="1250"/>
                  </a:lnTo>
                  <a:lnTo>
                    <a:pt x="799" y="1262"/>
                  </a:lnTo>
                  <a:lnTo>
                    <a:pt x="793" y="1280"/>
                  </a:lnTo>
                  <a:lnTo>
                    <a:pt x="799" y="1292"/>
                  </a:lnTo>
                  <a:lnTo>
                    <a:pt x="817" y="1286"/>
                  </a:lnTo>
                  <a:lnTo>
                    <a:pt x="835" y="1280"/>
                  </a:lnTo>
                  <a:lnTo>
                    <a:pt x="835" y="1274"/>
                  </a:lnTo>
                  <a:lnTo>
                    <a:pt x="829" y="1268"/>
                  </a:lnTo>
                  <a:lnTo>
                    <a:pt x="829" y="1250"/>
                  </a:lnTo>
                  <a:lnTo>
                    <a:pt x="829" y="1238"/>
                  </a:lnTo>
                  <a:lnTo>
                    <a:pt x="823" y="1232"/>
                  </a:lnTo>
                  <a:lnTo>
                    <a:pt x="829" y="1220"/>
                  </a:lnTo>
                  <a:lnTo>
                    <a:pt x="829" y="1214"/>
                  </a:lnTo>
                  <a:lnTo>
                    <a:pt x="829" y="1208"/>
                  </a:lnTo>
                  <a:lnTo>
                    <a:pt x="835" y="1160"/>
                  </a:lnTo>
                  <a:lnTo>
                    <a:pt x="829" y="1148"/>
                  </a:lnTo>
                  <a:lnTo>
                    <a:pt x="823" y="1130"/>
                  </a:lnTo>
                  <a:lnTo>
                    <a:pt x="829" y="1118"/>
                  </a:lnTo>
                  <a:lnTo>
                    <a:pt x="817" y="1112"/>
                  </a:lnTo>
                  <a:lnTo>
                    <a:pt x="817" y="1118"/>
                  </a:lnTo>
                  <a:lnTo>
                    <a:pt x="817" y="1112"/>
                  </a:lnTo>
                  <a:lnTo>
                    <a:pt x="811" y="1118"/>
                  </a:lnTo>
                  <a:lnTo>
                    <a:pt x="811" y="1105"/>
                  </a:lnTo>
                  <a:lnTo>
                    <a:pt x="805" y="1105"/>
                  </a:lnTo>
                  <a:lnTo>
                    <a:pt x="811" y="1099"/>
                  </a:lnTo>
                  <a:lnTo>
                    <a:pt x="811" y="1093"/>
                  </a:lnTo>
                  <a:lnTo>
                    <a:pt x="805" y="1093"/>
                  </a:lnTo>
                  <a:lnTo>
                    <a:pt x="805" y="1081"/>
                  </a:lnTo>
                  <a:lnTo>
                    <a:pt x="799" y="1063"/>
                  </a:lnTo>
                  <a:lnTo>
                    <a:pt x="793" y="1057"/>
                  </a:lnTo>
                  <a:lnTo>
                    <a:pt x="787" y="1051"/>
                  </a:lnTo>
                  <a:lnTo>
                    <a:pt x="781" y="1051"/>
                  </a:lnTo>
                  <a:lnTo>
                    <a:pt x="775" y="1033"/>
                  </a:lnTo>
                  <a:lnTo>
                    <a:pt x="781" y="1021"/>
                  </a:lnTo>
                  <a:lnTo>
                    <a:pt x="775" y="1021"/>
                  </a:lnTo>
                  <a:lnTo>
                    <a:pt x="775" y="1027"/>
                  </a:lnTo>
                  <a:lnTo>
                    <a:pt x="757" y="1003"/>
                  </a:lnTo>
                  <a:lnTo>
                    <a:pt x="745" y="991"/>
                  </a:lnTo>
                  <a:lnTo>
                    <a:pt x="745" y="985"/>
                  </a:lnTo>
                  <a:lnTo>
                    <a:pt x="739" y="979"/>
                  </a:lnTo>
                  <a:lnTo>
                    <a:pt x="733" y="967"/>
                  </a:lnTo>
                  <a:lnTo>
                    <a:pt x="733" y="955"/>
                  </a:lnTo>
                  <a:lnTo>
                    <a:pt x="727" y="955"/>
                  </a:lnTo>
                  <a:lnTo>
                    <a:pt x="733" y="943"/>
                  </a:lnTo>
                  <a:lnTo>
                    <a:pt x="715" y="931"/>
                  </a:lnTo>
                  <a:lnTo>
                    <a:pt x="721" y="919"/>
                  </a:lnTo>
                  <a:lnTo>
                    <a:pt x="721" y="913"/>
                  </a:lnTo>
                  <a:lnTo>
                    <a:pt x="715" y="919"/>
                  </a:lnTo>
                  <a:lnTo>
                    <a:pt x="715" y="913"/>
                  </a:lnTo>
                  <a:lnTo>
                    <a:pt x="715" y="907"/>
                  </a:lnTo>
                  <a:lnTo>
                    <a:pt x="709" y="901"/>
                  </a:lnTo>
                  <a:lnTo>
                    <a:pt x="715" y="883"/>
                  </a:lnTo>
                  <a:lnTo>
                    <a:pt x="715" y="877"/>
                  </a:lnTo>
                  <a:lnTo>
                    <a:pt x="715" y="859"/>
                  </a:lnTo>
                  <a:lnTo>
                    <a:pt x="709" y="853"/>
                  </a:lnTo>
                  <a:lnTo>
                    <a:pt x="709" y="847"/>
                  </a:lnTo>
                  <a:lnTo>
                    <a:pt x="709" y="841"/>
                  </a:lnTo>
                  <a:lnTo>
                    <a:pt x="709" y="835"/>
                  </a:lnTo>
                  <a:lnTo>
                    <a:pt x="703" y="835"/>
                  </a:lnTo>
                  <a:lnTo>
                    <a:pt x="679" y="835"/>
                  </a:lnTo>
                  <a:lnTo>
                    <a:pt x="679" y="817"/>
                  </a:lnTo>
                  <a:lnTo>
                    <a:pt x="661" y="799"/>
                  </a:lnTo>
                  <a:lnTo>
                    <a:pt x="643" y="799"/>
                  </a:lnTo>
                  <a:lnTo>
                    <a:pt x="643" y="793"/>
                  </a:lnTo>
                  <a:lnTo>
                    <a:pt x="619" y="793"/>
                  </a:lnTo>
                  <a:lnTo>
                    <a:pt x="631" y="787"/>
                  </a:lnTo>
                  <a:lnTo>
                    <a:pt x="655" y="787"/>
                  </a:lnTo>
                  <a:lnTo>
                    <a:pt x="655" y="775"/>
                  </a:lnTo>
                  <a:lnTo>
                    <a:pt x="655" y="763"/>
                  </a:lnTo>
                  <a:lnTo>
                    <a:pt x="649" y="763"/>
                  </a:lnTo>
                  <a:lnTo>
                    <a:pt x="643" y="757"/>
                  </a:lnTo>
                  <a:lnTo>
                    <a:pt x="637" y="763"/>
                  </a:lnTo>
                  <a:lnTo>
                    <a:pt x="625" y="757"/>
                  </a:lnTo>
                  <a:lnTo>
                    <a:pt x="619" y="763"/>
                  </a:lnTo>
                  <a:lnTo>
                    <a:pt x="619" y="757"/>
                  </a:lnTo>
                  <a:lnTo>
                    <a:pt x="571" y="757"/>
                  </a:lnTo>
                  <a:lnTo>
                    <a:pt x="565" y="751"/>
                  </a:lnTo>
                  <a:lnTo>
                    <a:pt x="565" y="745"/>
                  </a:lnTo>
                  <a:lnTo>
                    <a:pt x="553" y="739"/>
                  </a:lnTo>
                  <a:lnTo>
                    <a:pt x="541" y="739"/>
                  </a:lnTo>
                  <a:lnTo>
                    <a:pt x="523" y="733"/>
                  </a:lnTo>
                  <a:lnTo>
                    <a:pt x="517" y="751"/>
                  </a:lnTo>
                  <a:lnTo>
                    <a:pt x="505" y="763"/>
                  </a:lnTo>
                  <a:lnTo>
                    <a:pt x="499" y="763"/>
                  </a:lnTo>
                  <a:lnTo>
                    <a:pt x="511" y="757"/>
                  </a:lnTo>
                  <a:lnTo>
                    <a:pt x="499" y="757"/>
                  </a:lnTo>
                  <a:lnTo>
                    <a:pt x="487" y="763"/>
                  </a:lnTo>
                  <a:lnTo>
                    <a:pt x="475" y="763"/>
                  </a:lnTo>
                  <a:lnTo>
                    <a:pt x="481" y="769"/>
                  </a:lnTo>
                  <a:lnTo>
                    <a:pt x="487" y="781"/>
                  </a:lnTo>
                  <a:lnTo>
                    <a:pt x="493" y="781"/>
                  </a:lnTo>
                  <a:lnTo>
                    <a:pt x="499" y="793"/>
                  </a:lnTo>
                  <a:lnTo>
                    <a:pt x="505" y="817"/>
                  </a:lnTo>
                  <a:lnTo>
                    <a:pt x="505" y="829"/>
                  </a:lnTo>
                  <a:lnTo>
                    <a:pt x="499" y="835"/>
                  </a:lnTo>
                  <a:lnTo>
                    <a:pt x="493" y="835"/>
                  </a:lnTo>
                  <a:lnTo>
                    <a:pt x="499" y="817"/>
                  </a:lnTo>
                  <a:lnTo>
                    <a:pt x="493" y="799"/>
                  </a:lnTo>
                  <a:lnTo>
                    <a:pt x="487" y="793"/>
                  </a:lnTo>
                  <a:lnTo>
                    <a:pt x="487" y="805"/>
                  </a:lnTo>
                  <a:lnTo>
                    <a:pt x="487" y="823"/>
                  </a:lnTo>
                  <a:lnTo>
                    <a:pt x="481" y="835"/>
                  </a:lnTo>
                  <a:lnTo>
                    <a:pt x="475" y="847"/>
                  </a:lnTo>
                  <a:lnTo>
                    <a:pt x="451" y="865"/>
                  </a:lnTo>
                  <a:lnTo>
                    <a:pt x="445" y="859"/>
                  </a:lnTo>
                  <a:lnTo>
                    <a:pt x="451" y="847"/>
                  </a:lnTo>
                  <a:lnTo>
                    <a:pt x="457" y="847"/>
                  </a:lnTo>
                  <a:lnTo>
                    <a:pt x="457" y="829"/>
                  </a:lnTo>
                  <a:lnTo>
                    <a:pt x="457" y="823"/>
                  </a:lnTo>
                  <a:lnTo>
                    <a:pt x="457" y="817"/>
                  </a:lnTo>
                  <a:lnTo>
                    <a:pt x="445" y="823"/>
                  </a:lnTo>
                  <a:lnTo>
                    <a:pt x="427" y="823"/>
                  </a:lnTo>
                  <a:lnTo>
                    <a:pt x="427" y="811"/>
                  </a:lnTo>
                  <a:lnTo>
                    <a:pt x="433" y="817"/>
                  </a:lnTo>
                  <a:lnTo>
                    <a:pt x="433" y="811"/>
                  </a:lnTo>
                  <a:lnTo>
                    <a:pt x="433" y="793"/>
                  </a:lnTo>
                  <a:lnTo>
                    <a:pt x="421" y="799"/>
                  </a:lnTo>
                  <a:lnTo>
                    <a:pt x="415" y="823"/>
                  </a:lnTo>
                  <a:lnTo>
                    <a:pt x="433" y="829"/>
                  </a:lnTo>
                  <a:lnTo>
                    <a:pt x="433" y="841"/>
                  </a:lnTo>
                  <a:lnTo>
                    <a:pt x="427" y="847"/>
                  </a:lnTo>
                  <a:lnTo>
                    <a:pt x="421" y="859"/>
                  </a:lnTo>
                  <a:lnTo>
                    <a:pt x="409" y="853"/>
                  </a:lnTo>
                  <a:lnTo>
                    <a:pt x="403" y="841"/>
                  </a:lnTo>
                  <a:lnTo>
                    <a:pt x="397" y="829"/>
                  </a:lnTo>
                  <a:lnTo>
                    <a:pt x="397" y="823"/>
                  </a:lnTo>
                  <a:lnTo>
                    <a:pt x="385" y="811"/>
                  </a:lnTo>
                  <a:lnTo>
                    <a:pt x="391" y="805"/>
                  </a:lnTo>
                  <a:lnTo>
                    <a:pt x="385" y="793"/>
                  </a:lnTo>
                  <a:lnTo>
                    <a:pt x="379" y="793"/>
                  </a:lnTo>
                  <a:lnTo>
                    <a:pt x="379" y="799"/>
                  </a:lnTo>
                  <a:lnTo>
                    <a:pt x="373" y="793"/>
                  </a:lnTo>
                  <a:lnTo>
                    <a:pt x="367" y="805"/>
                  </a:lnTo>
                  <a:lnTo>
                    <a:pt x="337" y="823"/>
                  </a:lnTo>
                  <a:lnTo>
                    <a:pt x="325" y="817"/>
                  </a:lnTo>
                  <a:lnTo>
                    <a:pt x="307" y="823"/>
                  </a:lnTo>
                  <a:lnTo>
                    <a:pt x="301" y="823"/>
                  </a:lnTo>
                  <a:lnTo>
                    <a:pt x="295" y="805"/>
                  </a:lnTo>
                  <a:lnTo>
                    <a:pt x="301" y="787"/>
                  </a:lnTo>
                  <a:lnTo>
                    <a:pt x="313" y="769"/>
                  </a:lnTo>
                  <a:lnTo>
                    <a:pt x="319" y="757"/>
                  </a:lnTo>
                  <a:lnTo>
                    <a:pt x="319" y="727"/>
                  </a:lnTo>
                  <a:lnTo>
                    <a:pt x="325" y="715"/>
                  </a:lnTo>
                  <a:lnTo>
                    <a:pt x="331" y="715"/>
                  </a:lnTo>
                  <a:lnTo>
                    <a:pt x="337" y="679"/>
                  </a:lnTo>
                  <a:lnTo>
                    <a:pt x="343" y="673"/>
                  </a:lnTo>
                  <a:lnTo>
                    <a:pt x="343" y="661"/>
                  </a:lnTo>
                  <a:lnTo>
                    <a:pt x="349" y="655"/>
                  </a:lnTo>
                  <a:lnTo>
                    <a:pt x="349" y="619"/>
                  </a:lnTo>
                  <a:lnTo>
                    <a:pt x="355" y="613"/>
                  </a:lnTo>
                  <a:lnTo>
                    <a:pt x="343" y="607"/>
                  </a:lnTo>
                  <a:lnTo>
                    <a:pt x="349" y="595"/>
                  </a:lnTo>
                  <a:lnTo>
                    <a:pt x="349" y="589"/>
                  </a:lnTo>
                  <a:lnTo>
                    <a:pt x="343" y="571"/>
                  </a:lnTo>
                  <a:lnTo>
                    <a:pt x="349" y="571"/>
                  </a:lnTo>
                  <a:lnTo>
                    <a:pt x="343" y="565"/>
                  </a:lnTo>
                  <a:lnTo>
                    <a:pt x="355" y="553"/>
                  </a:lnTo>
                  <a:lnTo>
                    <a:pt x="349" y="547"/>
                  </a:lnTo>
                  <a:lnTo>
                    <a:pt x="355" y="541"/>
                  </a:lnTo>
                  <a:lnTo>
                    <a:pt x="349" y="529"/>
                  </a:lnTo>
                  <a:lnTo>
                    <a:pt x="361" y="517"/>
                  </a:lnTo>
                  <a:lnTo>
                    <a:pt x="361" y="499"/>
                  </a:lnTo>
                  <a:lnTo>
                    <a:pt x="367" y="493"/>
                  </a:lnTo>
                  <a:lnTo>
                    <a:pt x="361" y="481"/>
                  </a:lnTo>
                  <a:lnTo>
                    <a:pt x="367" y="462"/>
                  </a:lnTo>
                  <a:lnTo>
                    <a:pt x="373" y="462"/>
                  </a:lnTo>
                  <a:lnTo>
                    <a:pt x="361" y="408"/>
                  </a:lnTo>
                  <a:lnTo>
                    <a:pt x="367" y="396"/>
                  </a:lnTo>
                  <a:lnTo>
                    <a:pt x="373" y="378"/>
                  </a:lnTo>
                  <a:lnTo>
                    <a:pt x="379" y="348"/>
                  </a:lnTo>
                  <a:lnTo>
                    <a:pt x="373" y="318"/>
                  </a:lnTo>
                  <a:lnTo>
                    <a:pt x="385" y="288"/>
                  </a:lnTo>
                  <a:lnTo>
                    <a:pt x="397" y="270"/>
                  </a:lnTo>
                  <a:lnTo>
                    <a:pt x="409" y="258"/>
                  </a:lnTo>
                  <a:lnTo>
                    <a:pt x="421" y="240"/>
                  </a:lnTo>
                  <a:lnTo>
                    <a:pt x="439" y="234"/>
                  </a:lnTo>
                  <a:lnTo>
                    <a:pt x="457" y="222"/>
                  </a:lnTo>
                  <a:lnTo>
                    <a:pt x="457" y="216"/>
                  </a:lnTo>
                  <a:lnTo>
                    <a:pt x="463" y="210"/>
                  </a:lnTo>
                  <a:lnTo>
                    <a:pt x="469" y="210"/>
                  </a:lnTo>
                  <a:lnTo>
                    <a:pt x="475" y="198"/>
                  </a:lnTo>
                  <a:lnTo>
                    <a:pt x="487" y="192"/>
                  </a:lnTo>
                  <a:lnTo>
                    <a:pt x="493" y="186"/>
                  </a:lnTo>
                  <a:lnTo>
                    <a:pt x="499" y="186"/>
                  </a:lnTo>
                  <a:lnTo>
                    <a:pt x="499" y="198"/>
                  </a:lnTo>
                  <a:lnTo>
                    <a:pt x="511" y="204"/>
                  </a:lnTo>
                  <a:lnTo>
                    <a:pt x="517" y="192"/>
                  </a:lnTo>
                  <a:lnTo>
                    <a:pt x="511" y="180"/>
                  </a:lnTo>
                  <a:lnTo>
                    <a:pt x="505" y="168"/>
                  </a:lnTo>
                  <a:lnTo>
                    <a:pt x="523" y="162"/>
                  </a:lnTo>
                  <a:lnTo>
                    <a:pt x="529" y="150"/>
                  </a:lnTo>
                  <a:lnTo>
                    <a:pt x="511" y="132"/>
                  </a:lnTo>
                  <a:lnTo>
                    <a:pt x="505" y="120"/>
                  </a:lnTo>
                  <a:lnTo>
                    <a:pt x="493" y="120"/>
                  </a:lnTo>
                  <a:lnTo>
                    <a:pt x="493" y="126"/>
                  </a:lnTo>
                  <a:lnTo>
                    <a:pt x="481" y="126"/>
                  </a:lnTo>
                  <a:lnTo>
                    <a:pt x="475" y="120"/>
                  </a:lnTo>
                  <a:lnTo>
                    <a:pt x="469" y="120"/>
                  </a:lnTo>
                  <a:lnTo>
                    <a:pt x="457" y="120"/>
                  </a:lnTo>
                  <a:lnTo>
                    <a:pt x="451" y="120"/>
                  </a:lnTo>
                  <a:lnTo>
                    <a:pt x="439" y="138"/>
                  </a:lnTo>
                  <a:lnTo>
                    <a:pt x="433" y="132"/>
                  </a:lnTo>
                  <a:lnTo>
                    <a:pt x="421" y="132"/>
                  </a:lnTo>
                  <a:lnTo>
                    <a:pt x="409" y="126"/>
                  </a:lnTo>
                  <a:lnTo>
                    <a:pt x="409" y="114"/>
                  </a:lnTo>
                  <a:lnTo>
                    <a:pt x="415" y="96"/>
                  </a:lnTo>
                  <a:lnTo>
                    <a:pt x="415" y="84"/>
                  </a:lnTo>
                  <a:lnTo>
                    <a:pt x="427" y="84"/>
                  </a:lnTo>
                  <a:lnTo>
                    <a:pt x="427" y="72"/>
                  </a:lnTo>
                  <a:lnTo>
                    <a:pt x="415" y="66"/>
                  </a:lnTo>
                  <a:lnTo>
                    <a:pt x="421" y="54"/>
                  </a:lnTo>
                  <a:lnTo>
                    <a:pt x="415" y="48"/>
                  </a:lnTo>
                  <a:lnTo>
                    <a:pt x="415" y="42"/>
                  </a:lnTo>
                  <a:lnTo>
                    <a:pt x="403" y="30"/>
                  </a:lnTo>
                  <a:lnTo>
                    <a:pt x="403" y="24"/>
                  </a:lnTo>
                  <a:lnTo>
                    <a:pt x="391" y="24"/>
                  </a:lnTo>
                  <a:lnTo>
                    <a:pt x="385" y="18"/>
                  </a:lnTo>
                  <a:lnTo>
                    <a:pt x="373" y="6"/>
                  </a:lnTo>
                  <a:lnTo>
                    <a:pt x="361" y="0"/>
                  </a:lnTo>
                  <a:lnTo>
                    <a:pt x="349" y="6"/>
                  </a:lnTo>
                  <a:lnTo>
                    <a:pt x="343" y="0"/>
                  </a:lnTo>
                  <a:lnTo>
                    <a:pt x="331" y="6"/>
                  </a:lnTo>
                  <a:lnTo>
                    <a:pt x="331" y="12"/>
                  </a:lnTo>
                  <a:lnTo>
                    <a:pt x="331" y="18"/>
                  </a:lnTo>
                  <a:lnTo>
                    <a:pt x="319" y="18"/>
                  </a:lnTo>
                  <a:lnTo>
                    <a:pt x="319" y="30"/>
                  </a:lnTo>
                  <a:lnTo>
                    <a:pt x="307" y="24"/>
                  </a:lnTo>
                  <a:lnTo>
                    <a:pt x="301" y="30"/>
                  </a:lnTo>
                  <a:lnTo>
                    <a:pt x="301" y="48"/>
                  </a:lnTo>
                  <a:lnTo>
                    <a:pt x="307" y="48"/>
                  </a:lnTo>
                  <a:lnTo>
                    <a:pt x="301" y="54"/>
                  </a:lnTo>
                  <a:lnTo>
                    <a:pt x="301" y="72"/>
                  </a:lnTo>
                  <a:lnTo>
                    <a:pt x="295" y="78"/>
                  </a:lnTo>
                  <a:lnTo>
                    <a:pt x="283" y="60"/>
                  </a:lnTo>
                  <a:lnTo>
                    <a:pt x="277" y="72"/>
                  </a:lnTo>
                  <a:lnTo>
                    <a:pt x="271" y="72"/>
                  </a:lnTo>
                  <a:lnTo>
                    <a:pt x="271" y="66"/>
                  </a:lnTo>
                  <a:lnTo>
                    <a:pt x="259" y="66"/>
                  </a:lnTo>
                  <a:lnTo>
                    <a:pt x="259" y="72"/>
                  </a:lnTo>
                  <a:lnTo>
                    <a:pt x="246" y="66"/>
                  </a:lnTo>
                  <a:lnTo>
                    <a:pt x="246" y="72"/>
                  </a:lnTo>
                  <a:lnTo>
                    <a:pt x="252" y="90"/>
                  </a:lnTo>
                  <a:lnTo>
                    <a:pt x="234" y="96"/>
                  </a:lnTo>
                  <a:lnTo>
                    <a:pt x="234" y="108"/>
                  </a:lnTo>
                  <a:lnTo>
                    <a:pt x="222" y="108"/>
                  </a:lnTo>
                  <a:lnTo>
                    <a:pt x="216" y="102"/>
                  </a:lnTo>
                  <a:lnTo>
                    <a:pt x="210" y="114"/>
                  </a:lnTo>
                  <a:lnTo>
                    <a:pt x="168" y="90"/>
                  </a:lnTo>
                  <a:lnTo>
                    <a:pt x="162" y="96"/>
                  </a:lnTo>
                  <a:lnTo>
                    <a:pt x="150" y="96"/>
                  </a:lnTo>
                  <a:lnTo>
                    <a:pt x="144" y="102"/>
                  </a:lnTo>
                  <a:lnTo>
                    <a:pt x="150" y="108"/>
                  </a:lnTo>
                  <a:lnTo>
                    <a:pt x="138" y="114"/>
                  </a:lnTo>
                  <a:lnTo>
                    <a:pt x="150" y="150"/>
                  </a:lnTo>
                  <a:lnTo>
                    <a:pt x="144" y="156"/>
                  </a:lnTo>
                  <a:lnTo>
                    <a:pt x="150" y="174"/>
                  </a:lnTo>
                  <a:lnTo>
                    <a:pt x="150" y="180"/>
                  </a:lnTo>
                  <a:lnTo>
                    <a:pt x="156" y="204"/>
                  </a:lnTo>
                  <a:lnTo>
                    <a:pt x="138" y="216"/>
                  </a:lnTo>
                  <a:lnTo>
                    <a:pt x="144" y="228"/>
                  </a:lnTo>
                  <a:lnTo>
                    <a:pt x="132" y="234"/>
                  </a:lnTo>
                  <a:lnTo>
                    <a:pt x="132" y="246"/>
                  </a:lnTo>
                  <a:lnTo>
                    <a:pt x="138" y="246"/>
                  </a:lnTo>
                  <a:lnTo>
                    <a:pt x="126" y="264"/>
                  </a:lnTo>
                  <a:lnTo>
                    <a:pt x="138" y="276"/>
                  </a:lnTo>
                  <a:lnTo>
                    <a:pt x="132" y="282"/>
                  </a:lnTo>
                  <a:lnTo>
                    <a:pt x="150" y="294"/>
                  </a:lnTo>
                  <a:lnTo>
                    <a:pt x="156" y="288"/>
                  </a:lnTo>
                  <a:lnTo>
                    <a:pt x="156" y="300"/>
                  </a:lnTo>
                  <a:lnTo>
                    <a:pt x="162" y="300"/>
                  </a:lnTo>
                  <a:lnTo>
                    <a:pt x="168" y="336"/>
                  </a:lnTo>
                  <a:lnTo>
                    <a:pt x="180" y="354"/>
                  </a:lnTo>
                  <a:lnTo>
                    <a:pt x="192" y="354"/>
                  </a:lnTo>
                  <a:lnTo>
                    <a:pt x="186" y="360"/>
                  </a:lnTo>
                  <a:lnTo>
                    <a:pt x="198" y="372"/>
                  </a:lnTo>
                  <a:lnTo>
                    <a:pt x="186" y="378"/>
                  </a:lnTo>
                  <a:lnTo>
                    <a:pt x="186" y="366"/>
                  </a:lnTo>
                  <a:lnTo>
                    <a:pt x="180" y="366"/>
                  </a:lnTo>
                  <a:lnTo>
                    <a:pt x="168" y="378"/>
                  </a:lnTo>
                  <a:lnTo>
                    <a:pt x="168" y="402"/>
                  </a:lnTo>
                  <a:lnTo>
                    <a:pt x="156" y="426"/>
                  </a:lnTo>
                  <a:lnTo>
                    <a:pt x="156" y="438"/>
                  </a:lnTo>
                  <a:lnTo>
                    <a:pt x="108" y="438"/>
                  </a:lnTo>
                  <a:lnTo>
                    <a:pt x="102" y="450"/>
                  </a:lnTo>
                  <a:lnTo>
                    <a:pt x="102" y="475"/>
                  </a:lnTo>
                  <a:lnTo>
                    <a:pt x="108" y="487"/>
                  </a:lnTo>
                  <a:lnTo>
                    <a:pt x="108" y="493"/>
                  </a:lnTo>
                  <a:lnTo>
                    <a:pt x="84" y="493"/>
                  </a:lnTo>
                  <a:lnTo>
                    <a:pt x="72" y="505"/>
                  </a:lnTo>
                  <a:lnTo>
                    <a:pt x="48" y="505"/>
                  </a:lnTo>
                  <a:lnTo>
                    <a:pt x="42" y="511"/>
                  </a:lnTo>
                  <a:lnTo>
                    <a:pt x="30" y="511"/>
                  </a:lnTo>
                  <a:lnTo>
                    <a:pt x="24" y="523"/>
                  </a:lnTo>
                  <a:lnTo>
                    <a:pt x="18" y="529"/>
                  </a:lnTo>
                  <a:lnTo>
                    <a:pt x="12" y="547"/>
                  </a:lnTo>
                  <a:lnTo>
                    <a:pt x="24" y="547"/>
                  </a:lnTo>
                  <a:lnTo>
                    <a:pt x="18" y="559"/>
                  </a:lnTo>
                  <a:lnTo>
                    <a:pt x="12" y="565"/>
                  </a:lnTo>
                  <a:lnTo>
                    <a:pt x="12" y="571"/>
                  </a:lnTo>
                  <a:lnTo>
                    <a:pt x="18" y="589"/>
                  </a:lnTo>
                  <a:lnTo>
                    <a:pt x="18" y="601"/>
                  </a:lnTo>
                  <a:lnTo>
                    <a:pt x="12" y="601"/>
                  </a:lnTo>
                  <a:lnTo>
                    <a:pt x="12" y="607"/>
                  </a:lnTo>
                  <a:lnTo>
                    <a:pt x="24" y="619"/>
                  </a:lnTo>
                  <a:lnTo>
                    <a:pt x="18" y="625"/>
                  </a:lnTo>
                  <a:lnTo>
                    <a:pt x="24" y="637"/>
                  </a:lnTo>
                  <a:lnTo>
                    <a:pt x="6" y="637"/>
                  </a:lnTo>
                  <a:lnTo>
                    <a:pt x="0" y="643"/>
                  </a:lnTo>
                  <a:lnTo>
                    <a:pt x="0" y="649"/>
                  </a:lnTo>
                  <a:lnTo>
                    <a:pt x="18" y="655"/>
                  </a:lnTo>
                  <a:lnTo>
                    <a:pt x="24" y="661"/>
                  </a:lnTo>
                  <a:lnTo>
                    <a:pt x="36" y="667"/>
                  </a:lnTo>
                  <a:lnTo>
                    <a:pt x="42" y="673"/>
                  </a:lnTo>
                  <a:lnTo>
                    <a:pt x="42" y="679"/>
                  </a:lnTo>
                  <a:lnTo>
                    <a:pt x="36" y="673"/>
                  </a:lnTo>
                  <a:lnTo>
                    <a:pt x="30" y="679"/>
                  </a:lnTo>
                  <a:lnTo>
                    <a:pt x="36" y="691"/>
                  </a:lnTo>
                  <a:lnTo>
                    <a:pt x="36" y="715"/>
                  </a:lnTo>
                  <a:lnTo>
                    <a:pt x="18" y="715"/>
                  </a:lnTo>
                  <a:lnTo>
                    <a:pt x="18" y="727"/>
                  </a:lnTo>
                  <a:lnTo>
                    <a:pt x="24" y="733"/>
                  </a:lnTo>
                  <a:lnTo>
                    <a:pt x="36" y="727"/>
                  </a:lnTo>
                  <a:lnTo>
                    <a:pt x="66" y="745"/>
                  </a:lnTo>
                  <a:lnTo>
                    <a:pt x="72" y="769"/>
                  </a:lnTo>
                  <a:lnTo>
                    <a:pt x="60" y="775"/>
                  </a:lnTo>
                  <a:lnTo>
                    <a:pt x="66" y="781"/>
                  </a:lnTo>
                  <a:lnTo>
                    <a:pt x="54" y="781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1" name="Freeform 261"/>
            <p:cNvSpPr>
              <a:spLocks/>
            </p:cNvSpPr>
            <p:nvPr/>
          </p:nvSpPr>
          <p:spPr bwMode="auto">
            <a:xfrm>
              <a:off x="9475789" y="4317206"/>
              <a:ext cx="66675" cy="76200"/>
            </a:xfrm>
            <a:custGeom>
              <a:avLst/>
              <a:gdLst>
                <a:gd name="T0" fmla="*/ 30 w 42"/>
                <a:gd name="T1" fmla="*/ 0 h 48"/>
                <a:gd name="T2" fmla="*/ 24 w 42"/>
                <a:gd name="T3" fmla="*/ 12 h 48"/>
                <a:gd name="T4" fmla="*/ 24 w 42"/>
                <a:gd name="T5" fmla="*/ 0 h 48"/>
                <a:gd name="T6" fmla="*/ 18 w 42"/>
                <a:gd name="T7" fmla="*/ 0 h 48"/>
                <a:gd name="T8" fmla="*/ 0 w 42"/>
                <a:gd name="T9" fmla="*/ 6 h 48"/>
                <a:gd name="T10" fmla="*/ 6 w 42"/>
                <a:gd name="T11" fmla="*/ 18 h 48"/>
                <a:gd name="T12" fmla="*/ 6 w 42"/>
                <a:gd name="T13" fmla="*/ 36 h 48"/>
                <a:gd name="T14" fmla="*/ 6 w 42"/>
                <a:gd name="T15" fmla="*/ 48 h 48"/>
                <a:gd name="T16" fmla="*/ 12 w 42"/>
                <a:gd name="T17" fmla="*/ 42 h 48"/>
                <a:gd name="T18" fmla="*/ 12 w 42"/>
                <a:gd name="T19" fmla="*/ 36 h 48"/>
                <a:gd name="T20" fmla="*/ 36 w 42"/>
                <a:gd name="T21" fmla="*/ 42 h 48"/>
                <a:gd name="T22" fmla="*/ 36 w 42"/>
                <a:gd name="T23" fmla="*/ 36 h 48"/>
                <a:gd name="T24" fmla="*/ 36 w 42"/>
                <a:gd name="T25" fmla="*/ 24 h 48"/>
                <a:gd name="T26" fmla="*/ 42 w 42"/>
                <a:gd name="T27" fmla="*/ 24 h 48"/>
                <a:gd name="T28" fmla="*/ 30 w 42"/>
                <a:gd name="T29" fmla="*/ 6 h 48"/>
                <a:gd name="T30" fmla="*/ 36 w 42"/>
                <a:gd name="T31" fmla="*/ 6 h 48"/>
                <a:gd name="T32" fmla="*/ 36 w 42"/>
                <a:gd name="T33" fmla="*/ 0 h 48"/>
                <a:gd name="T34" fmla="*/ 30 w 42"/>
                <a:gd name="T3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2" h="48">
                  <a:moveTo>
                    <a:pt x="30" y="0"/>
                  </a:moveTo>
                  <a:lnTo>
                    <a:pt x="24" y="12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0" y="6"/>
                  </a:lnTo>
                  <a:lnTo>
                    <a:pt x="6" y="18"/>
                  </a:lnTo>
                  <a:lnTo>
                    <a:pt x="6" y="36"/>
                  </a:lnTo>
                  <a:lnTo>
                    <a:pt x="6" y="48"/>
                  </a:lnTo>
                  <a:lnTo>
                    <a:pt x="12" y="42"/>
                  </a:lnTo>
                  <a:lnTo>
                    <a:pt x="12" y="36"/>
                  </a:lnTo>
                  <a:lnTo>
                    <a:pt x="36" y="42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2" name="Freeform 262"/>
            <p:cNvSpPr>
              <a:spLocks/>
            </p:cNvSpPr>
            <p:nvPr/>
          </p:nvSpPr>
          <p:spPr bwMode="auto">
            <a:xfrm>
              <a:off x="9437688" y="4355306"/>
              <a:ext cx="19050" cy="47626"/>
            </a:xfrm>
            <a:custGeom>
              <a:avLst/>
              <a:gdLst>
                <a:gd name="T0" fmla="*/ 12 w 12"/>
                <a:gd name="T1" fmla="*/ 0 h 30"/>
                <a:gd name="T2" fmla="*/ 12 w 12"/>
                <a:gd name="T3" fmla="*/ 12 h 30"/>
                <a:gd name="T4" fmla="*/ 12 w 12"/>
                <a:gd name="T5" fmla="*/ 18 h 30"/>
                <a:gd name="T6" fmla="*/ 6 w 12"/>
                <a:gd name="T7" fmla="*/ 18 h 30"/>
                <a:gd name="T8" fmla="*/ 6 w 12"/>
                <a:gd name="T9" fmla="*/ 24 h 30"/>
                <a:gd name="T10" fmla="*/ 0 w 12"/>
                <a:gd name="T11" fmla="*/ 30 h 30"/>
                <a:gd name="T12" fmla="*/ 0 w 12"/>
                <a:gd name="T13" fmla="*/ 24 h 30"/>
                <a:gd name="T14" fmla="*/ 6 w 12"/>
                <a:gd name="T15" fmla="*/ 12 h 30"/>
                <a:gd name="T16" fmla="*/ 6 w 12"/>
                <a:gd name="T17" fmla="*/ 0 h 30"/>
                <a:gd name="T18" fmla="*/ 12 w 12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30">
                  <a:moveTo>
                    <a:pt x="12" y="0"/>
                  </a:moveTo>
                  <a:lnTo>
                    <a:pt x="12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6" y="12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3" name="Freeform 263"/>
            <p:cNvSpPr>
              <a:spLocks/>
            </p:cNvSpPr>
            <p:nvPr/>
          </p:nvSpPr>
          <p:spPr bwMode="auto">
            <a:xfrm>
              <a:off x="9532940" y="4402931"/>
              <a:ext cx="9525" cy="19050"/>
            </a:xfrm>
            <a:custGeom>
              <a:avLst/>
              <a:gdLst>
                <a:gd name="T0" fmla="*/ 0 w 6"/>
                <a:gd name="T1" fmla="*/ 6 h 12"/>
                <a:gd name="T2" fmla="*/ 0 w 6"/>
                <a:gd name="T3" fmla="*/ 12 h 12"/>
                <a:gd name="T4" fmla="*/ 6 w 6"/>
                <a:gd name="T5" fmla="*/ 12 h 12"/>
                <a:gd name="T6" fmla="*/ 6 w 6"/>
                <a:gd name="T7" fmla="*/ 6 h 12"/>
                <a:gd name="T8" fmla="*/ 6 w 6"/>
                <a:gd name="T9" fmla="*/ 0 h 12"/>
                <a:gd name="T10" fmla="*/ 0 w 6"/>
                <a:gd name="T11" fmla="*/ 0 h 12"/>
                <a:gd name="T12" fmla="*/ 0 w 6"/>
                <a:gd name="T1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2">
                  <a:moveTo>
                    <a:pt x="0" y="6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4" name="Freeform 264"/>
            <p:cNvSpPr>
              <a:spLocks/>
            </p:cNvSpPr>
            <p:nvPr/>
          </p:nvSpPr>
          <p:spPr bwMode="auto">
            <a:xfrm>
              <a:off x="9551990" y="4393407"/>
              <a:ext cx="9525" cy="28576"/>
            </a:xfrm>
            <a:custGeom>
              <a:avLst/>
              <a:gdLst>
                <a:gd name="T0" fmla="*/ 0 w 6"/>
                <a:gd name="T1" fmla="*/ 0 h 18"/>
                <a:gd name="T2" fmla="*/ 6 w 6"/>
                <a:gd name="T3" fmla="*/ 0 h 18"/>
                <a:gd name="T4" fmla="*/ 0 w 6"/>
                <a:gd name="T5" fmla="*/ 6 h 18"/>
                <a:gd name="T6" fmla="*/ 0 w 6"/>
                <a:gd name="T7" fmla="*/ 12 h 18"/>
                <a:gd name="T8" fmla="*/ 0 w 6"/>
                <a:gd name="T9" fmla="*/ 18 h 18"/>
                <a:gd name="T10" fmla="*/ 0 w 6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">
                  <a:moveTo>
                    <a:pt x="0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5" name="Freeform 265"/>
            <p:cNvSpPr>
              <a:spLocks/>
            </p:cNvSpPr>
            <p:nvPr/>
          </p:nvSpPr>
          <p:spPr bwMode="auto">
            <a:xfrm>
              <a:off x="9542465" y="4307681"/>
              <a:ext cx="9525" cy="9526"/>
            </a:xfrm>
            <a:custGeom>
              <a:avLst/>
              <a:gdLst>
                <a:gd name="T0" fmla="*/ 0 w 6"/>
                <a:gd name="T1" fmla="*/ 0 h 6"/>
                <a:gd name="T2" fmla="*/ 6 w 6"/>
                <a:gd name="T3" fmla="*/ 0 h 6"/>
                <a:gd name="T4" fmla="*/ 0 w 6"/>
                <a:gd name="T5" fmla="*/ 6 h 6"/>
                <a:gd name="T6" fmla="*/ 0 w 6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6" name="Freeform 266"/>
            <p:cNvSpPr>
              <a:spLocks/>
            </p:cNvSpPr>
            <p:nvPr/>
          </p:nvSpPr>
          <p:spPr bwMode="auto">
            <a:xfrm>
              <a:off x="9561513" y="4355306"/>
              <a:ext cx="0" cy="9526"/>
            </a:xfrm>
            <a:custGeom>
              <a:avLst/>
              <a:gdLst>
                <a:gd name="T0" fmla="*/ 6 h 6"/>
                <a:gd name="T1" fmla="*/ 0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7" name="Freeform 267"/>
            <p:cNvSpPr>
              <a:spLocks/>
            </p:cNvSpPr>
            <p:nvPr/>
          </p:nvSpPr>
          <p:spPr bwMode="auto">
            <a:xfrm>
              <a:off x="9866315" y="4174332"/>
              <a:ext cx="790575" cy="1020763"/>
            </a:xfrm>
            <a:custGeom>
              <a:avLst/>
              <a:gdLst>
                <a:gd name="T0" fmla="*/ 12 w 498"/>
                <a:gd name="T1" fmla="*/ 12 h 643"/>
                <a:gd name="T2" fmla="*/ 12 w 498"/>
                <a:gd name="T3" fmla="*/ 18 h 643"/>
                <a:gd name="T4" fmla="*/ 42 w 498"/>
                <a:gd name="T5" fmla="*/ 36 h 643"/>
                <a:gd name="T6" fmla="*/ 48 w 498"/>
                <a:gd name="T7" fmla="*/ 48 h 643"/>
                <a:gd name="T8" fmla="*/ 54 w 498"/>
                <a:gd name="T9" fmla="*/ 54 h 643"/>
                <a:gd name="T10" fmla="*/ 42 w 498"/>
                <a:gd name="T11" fmla="*/ 60 h 643"/>
                <a:gd name="T12" fmla="*/ 60 w 498"/>
                <a:gd name="T13" fmla="*/ 66 h 643"/>
                <a:gd name="T14" fmla="*/ 54 w 498"/>
                <a:gd name="T15" fmla="*/ 90 h 643"/>
                <a:gd name="T16" fmla="*/ 30 w 498"/>
                <a:gd name="T17" fmla="*/ 108 h 643"/>
                <a:gd name="T18" fmla="*/ 72 w 498"/>
                <a:gd name="T19" fmla="*/ 156 h 643"/>
                <a:gd name="T20" fmla="*/ 78 w 498"/>
                <a:gd name="T21" fmla="*/ 180 h 643"/>
                <a:gd name="T22" fmla="*/ 102 w 498"/>
                <a:gd name="T23" fmla="*/ 222 h 643"/>
                <a:gd name="T24" fmla="*/ 120 w 498"/>
                <a:gd name="T25" fmla="*/ 234 h 643"/>
                <a:gd name="T26" fmla="*/ 144 w 498"/>
                <a:gd name="T27" fmla="*/ 234 h 643"/>
                <a:gd name="T28" fmla="*/ 162 w 498"/>
                <a:gd name="T29" fmla="*/ 252 h 643"/>
                <a:gd name="T30" fmla="*/ 192 w 498"/>
                <a:gd name="T31" fmla="*/ 312 h 643"/>
                <a:gd name="T32" fmla="*/ 222 w 498"/>
                <a:gd name="T33" fmla="*/ 342 h 643"/>
                <a:gd name="T34" fmla="*/ 270 w 498"/>
                <a:gd name="T35" fmla="*/ 444 h 643"/>
                <a:gd name="T36" fmla="*/ 336 w 498"/>
                <a:gd name="T37" fmla="*/ 493 h 643"/>
                <a:gd name="T38" fmla="*/ 372 w 498"/>
                <a:gd name="T39" fmla="*/ 553 h 643"/>
                <a:gd name="T40" fmla="*/ 414 w 498"/>
                <a:gd name="T41" fmla="*/ 631 h 643"/>
                <a:gd name="T42" fmla="*/ 438 w 498"/>
                <a:gd name="T43" fmla="*/ 643 h 643"/>
                <a:gd name="T44" fmla="*/ 420 w 498"/>
                <a:gd name="T45" fmla="*/ 559 h 643"/>
                <a:gd name="T46" fmla="*/ 438 w 498"/>
                <a:gd name="T47" fmla="*/ 559 h 643"/>
                <a:gd name="T48" fmla="*/ 486 w 498"/>
                <a:gd name="T49" fmla="*/ 571 h 643"/>
                <a:gd name="T50" fmla="*/ 486 w 498"/>
                <a:gd name="T51" fmla="*/ 565 h 643"/>
                <a:gd name="T52" fmla="*/ 456 w 498"/>
                <a:gd name="T53" fmla="*/ 523 h 643"/>
                <a:gd name="T54" fmla="*/ 432 w 498"/>
                <a:gd name="T55" fmla="*/ 535 h 643"/>
                <a:gd name="T56" fmla="*/ 372 w 498"/>
                <a:gd name="T57" fmla="*/ 505 h 643"/>
                <a:gd name="T58" fmla="*/ 324 w 498"/>
                <a:gd name="T59" fmla="*/ 396 h 643"/>
                <a:gd name="T60" fmla="*/ 318 w 498"/>
                <a:gd name="T61" fmla="*/ 348 h 643"/>
                <a:gd name="T62" fmla="*/ 324 w 498"/>
                <a:gd name="T63" fmla="*/ 342 h 643"/>
                <a:gd name="T64" fmla="*/ 372 w 498"/>
                <a:gd name="T65" fmla="*/ 336 h 643"/>
                <a:gd name="T66" fmla="*/ 402 w 498"/>
                <a:gd name="T67" fmla="*/ 336 h 643"/>
                <a:gd name="T68" fmla="*/ 348 w 498"/>
                <a:gd name="T69" fmla="*/ 306 h 643"/>
                <a:gd name="T70" fmla="*/ 234 w 498"/>
                <a:gd name="T71" fmla="*/ 216 h 643"/>
                <a:gd name="T72" fmla="*/ 210 w 498"/>
                <a:gd name="T73" fmla="*/ 198 h 643"/>
                <a:gd name="T74" fmla="*/ 192 w 498"/>
                <a:gd name="T75" fmla="*/ 180 h 643"/>
                <a:gd name="T76" fmla="*/ 186 w 498"/>
                <a:gd name="T77" fmla="*/ 186 h 643"/>
                <a:gd name="T78" fmla="*/ 168 w 498"/>
                <a:gd name="T79" fmla="*/ 174 h 643"/>
                <a:gd name="T80" fmla="*/ 144 w 498"/>
                <a:gd name="T81" fmla="*/ 132 h 643"/>
                <a:gd name="T82" fmla="*/ 126 w 498"/>
                <a:gd name="T83" fmla="*/ 96 h 643"/>
                <a:gd name="T84" fmla="*/ 114 w 498"/>
                <a:gd name="T85" fmla="*/ 96 h 643"/>
                <a:gd name="T86" fmla="*/ 90 w 498"/>
                <a:gd name="T87" fmla="*/ 66 h 643"/>
                <a:gd name="T88" fmla="*/ 102 w 498"/>
                <a:gd name="T89" fmla="*/ 78 h 643"/>
                <a:gd name="T90" fmla="*/ 78 w 498"/>
                <a:gd name="T91" fmla="*/ 54 h 643"/>
                <a:gd name="T92" fmla="*/ 48 w 498"/>
                <a:gd name="T93" fmla="*/ 24 h 643"/>
                <a:gd name="T94" fmla="*/ 18 w 498"/>
                <a:gd name="T95" fmla="*/ 0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98" h="643">
                  <a:moveTo>
                    <a:pt x="18" y="0"/>
                  </a:moveTo>
                  <a:lnTo>
                    <a:pt x="12" y="0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0" y="24"/>
                  </a:lnTo>
                  <a:lnTo>
                    <a:pt x="12" y="30"/>
                  </a:lnTo>
                  <a:lnTo>
                    <a:pt x="42" y="36"/>
                  </a:lnTo>
                  <a:lnTo>
                    <a:pt x="42" y="54"/>
                  </a:lnTo>
                  <a:lnTo>
                    <a:pt x="48" y="54"/>
                  </a:lnTo>
                  <a:lnTo>
                    <a:pt x="48" y="48"/>
                  </a:lnTo>
                  <a:lnTo>
                    <a:pt x="48" y="42"/>
                  </a:lnTo>
                  <a:lnTo>
                    <a:pt x="54" y="42"/>
                  </a:lnTo>
                  <a:lnTo>
                    <a:pt x="54" y="54"/>
                  </a:lnTo>
                  <a:lnTo>
                    <a:pt x="54" y="60"/>
                  </a:lnTo>
                  <a:lnTo>
                    <a:pt x="48" y="60"/>
                  </a:lnTo>
                  <a:lnTo>
                    <a:pt x="42" y="60"/>
                  </a:lnTo>
                  <a:lnTo>
                    <a:pt x="48" y="72"/>
                  </a:lnTo>
                  <a:lnTo>
                    <a:pt x="48" y="66"/>
                  </a:lnTo>
                  <a:lnTo>
                    <a:pt x="60" y="66"/>
                  </a:lnTo>
                  <a:lnTo>
                    <a:pt x="54" y="72"/>
                  </a:lnTo>
                  <a:lnTo>
                    <a:pt x="60" y="84"/>
                  </a:lnTo>
                  <a:lnTo>
                    <a:pt x="54" y="90"/>
                  </a:lnTo>
                  <a:lnTo>
                    <a:pt x="36" y="84"/>
                  </a:lnTo>
                  <a:lnTo>
                    <a:pt x="30" y="102"/>
                  </a:lnTo>
                  <a:lnTo>
                    <a:pt x="30" y="108"/>
                  </a:lnTo>
                  <a:lnTo>
                    <a:pt x="54" y="126"/>
                  </a:lnTo>
                  <a:lnTo>
                    <a:pt x="66" y="156"/>
                  </a:lnTo>
                  <a:lnTo>
                    <a:pt x="72" y="156"/>
                  </a:lnTo>
                  <a:lnTo>
                    <a:pt x="72" y="162"/>
                  </a:lnTo>
                  <a:lnTo>
                    <a:pt x="72" y="168"/>
                  </a:lnTo>
                  <a:lnTo>
                    <a:pt x="78" y="180"/>
                  </a:lnTo>
                  <a:lnTo>
                    <a:pt x="78" y="186"/>
                  </a:lnTo>
                  <a:lnTo>
                    <a:pt x="84" y="192"/>
                  </a:lnTo>
                  <a:lnTo>
                    <a:pt x="102" y="222"/>
                  </a:lnTo>
                  <a:lnTo>
                    <a:pt x="114" y="222"/>
                  </a:lnTo>
                  <a:lnTo>
                    <a:pt x="114" y="228"/>
                  </a:lnTo>
                  <a:lnTo>
                    <a:pt x="120" y="234"/>
                  </a:lnTo>
                  <a:lnTo>
                    <a:pt x="126" y="228"/>
                  </a:lnTo>
                  <a:lnTo>
                    <a:pt x="132" y="234"/>
                  </a:lnTo>
                  <a:lnTo>
                    <a:pt x="144" y="234"/>
                  </a:lnTo>
                  <a:lnTo>
                    <a:pt x="144" y="240"/>
                  </a:lnTo>
                  <a:lnTo>
                    <a:pt x="156" y="246"/>
                  </a:lnTo>
                  <a:lnTo>
                    <a:pt x="162" y="252"/>
                  </a:lnTo>
                  <a:lnTo>
                    <a:pt x="174" y="258"/>
                  </a:lnTo>
                  <a:lnTo>
                    <a:pt x="174" y="282"/>
                  </a:lnTo>
                  <a:lnTo>
                    <a:pt x="192" y="312"/>
                  </a:lnTo>
                  <a:lnTo>
                    <a:pt x="204" y="318"/>
                  </a:lnTo>
                  <a:lnTo>
                    <a:pt x="216" y="324"/>
                  </a:lnTo>
                  <a:lnTo>
                    <a:pt x="222" y="342"/>
                  </a:lnTo>
                  <a:lnTo>
                    <a:pt x="246" y="378"/>
                  </a:lnTo>
                  <a:lnTo>
                    <a:pt x="276" y="438"/>
                  </a:lnTo>
                  <a:lnTo>
                    <a:pt x="270" y="444"/>
                  </a:lnTo>
                  <a:lnTo>
                    <a:pt x="288" y="456"/>
                  </a:lnTo>
                  <a:lnTo>
                    <a:pt x="318" y="475"/>
                  </a:lnTo>
                  <a:lnTo>
                    <a:pt x="336" y="493"/>
                  </a:lnTo>
                  <a:lnTo>
                    <a:pt x="336" y="517"/>
                  </a:lnTo>
                  <a:lnTo>
                    <a:pt x="354" y="547"/>
                  </a:lnTo>
                  <a:lnTo>
                    <a:pt x="372" y="553"/>
                  </a:lnTo>
                  <a:lnTo>
                    <a:pt x="384" y="601"/>
                  </a:lnTo>
                  <a:lnTo>
                    <a:pt x="396" y="613"/>
                  </a:lnTo>
                  <a:lnTo>
                    <a:pt x="414" y="631"/>
                  </a:lnTo>
                  <a:lnTo>
                    <a:pt x="420" y="637"/>
                  </a:lnTo>
                  <a:lnTo>
                    <a:pt x="432" y="643"/>
                  </a:lnTo>
                  <a:lnTo>
                    <a:pt x="438" y="643"/>
                  </a:lnTo>
                  <a:lnTo>
                    <a:pt x="432" y="631"/>
                  </a:lnTo>
                  <a:lnTo>
                    <a:pt x="414" y="583"/>
                  </a:lnTo>
                  <a:lnTo>
                    <a:pt x="420" y="559"/>
                  </a:lnTo>
                  <a:lnTo>
                    <a:pt x="426" y="565"/>
                  </a:lnTo>
                  <a:lnTo>
                    <a:pt x="438" y="565"/>
                  </a:lnTo>
                  <a:lnTo>
                    <a:pt x="438" y="559"/>
                  </a:lnTo>
                  <a:lnTo>
                    <a:pt x="462" y="547"/>
                  </a:lnTo>
                  <a:lnTo>
                    <a:pt x="468" y="559"/>
                  </a:lnTo>
                  <a:lnTo>
                    <a:pt x="486" y="571"/>
                  </a:lnTo>
                  <a:lnTo>
                    <a:pt x="498" y="589"/>
                  </a:lnTo>
                  <a:lnTo>
                    <a:pt x="492" y="577"/>
                  </a:lnTo>
                  <a:lnTo>
                    <a:pt x="486" y="565"/>
                  </a:lnTo>
                  <a:lnTo>
                    <a:pt x="486" y="547"/>
                  </a:lnTo>
                  <a:lnTo>
                    <a:pt x="480" y="553"/>
                  </a:lnTo>
                  <a:lnTo>
                    <a:pt x="456" y="523"/>
                  </a:lnTo>
                  <a:lnTo>
                    <a:pt x="450" y="523"/>
                  </a:lnTo>
                  <a:lnTo>
                    <a:pt x="456" y="529"/>
                  </a:lnTo>
                  <a:lnTo>
                    <a:pt x="432" y="535"/>
                  </a:lnTo>
                  <a:lnTo>
                    <a:pt x="414" y="511"/>
                  </a:lnTo>
                  <a:lnTo>
                    <a:pt x="402" y="505"/>
                  </a:lnTo>
                  <a:lnTo>
                    <a:pt x="372" y="505"/>
                  </a:lnTo>
                  <a:lnTo>
                    <a:pt x="342" y="468"/>
                  </a:lnTo>
                  <a:lnTo>
                    <a:pt x="324" y="414"/>
                  </a:lnTo>
                  <a:lnTo>
                    <a:pt x="324" y="396"/>
                  </a:lnTo>
                  <a:lnTo>
                    <a:pt x="312" y="384"/>
                  </a:lnTo>
                  <a:lnTo>
                    <a:pt x="312" y="360"/>
                  </a:lnTo>
                  <a:lnTo>
                    <a:pt x="318" y="348"/>
                  </a:lnTo>
                  <a:lnTo>
                    <a:pt x="306" y="354"/>
                  </a:lnTo>
                  <a:lnTo>
                    <a:pt x="312" y="342"/>
                  </a:lnTo>
                  <a:lnTo>
                    <a:pt x="324" y="342"/>
                  </a:lnTo>
                  <a:lnTo>
                    <a:pt x="336" y="336"/>
                  </a:lnTo>
                  <a:lnTo>
                    <a:pt x="348" y="330"/>
                  </a:lnTo>
                  <a:lnTo>
                    <a:pt x="372" y="336"/>
                  </a:lnTo>
                  <a:lnTo>
                    <a:pt x="396" y="336"/>
                  </a:lnTo>
                  <a:lnTo>
                    <a:pt x="420" y="348"/>
                  </a:lnTo>
                  <a:lnTo>
                    <a:pt x="402" y="336"/>
                  </a:lnTo>
                  <a:lnTo>
                    <a:pt x="384" y="330"/>
                  </a:lnTo>
                  <a:lnTo>
                    <a:pt x="354" y="312"/>
                  </a:lnTo>
                  <a:lnTo>
                    <a:pt x="348" y="306"/>
                  </a:lnTo>
                  <a:lnTo>
                    <a:pt x="306" y="282"/>
                  </a:lnTo>
                  <a:lnTo>
                    <a:pt x="270" y="252"/>
                  </a:lnTo>
                  <a:lnTo>
                    <a:pt x="234" y="216"/>
                  </a:lnTo>
                  <a:lnTo>
                    <a:pt x="216" y="204"/>
                  </a:lnTo>
                  <a:lnTo>
                    <a:pt x="210" y="204"/>
                  </a:lnTo>
                  <a:lnTo>
                    <a:pt x="210" y="198"/>
                  </a:lnTo>
                  <a:lnTo>
                    <a:pt x="204" y="192"/>
                  </a:lnTo>
                  <a:lnTo>
                    <a:pt x="198" y="186"/>
                  </a:lnTo>
                  <a:lnTo>
                    <a:pt x="192" y="180"/>
                  </a:lnTo>
                  <a:lnTo>
                    <a:pt x="198" y="192"/>
                  </a:lnTo>
                  <a:lnTo>
                    <a:pt x="192" y="192"/>
                  </a:lnTo>
                  <a:lnTo>
                    <a:pt x="186" y="186"/>
                  </a:lnTo>
                  <a:lnTo>
                    <a:pt x="186" y="174"/>
                  </a:lnTo>
                  <a:lnTo>
                    <a:pt x="174" y="168"/>
                  </a:lnTo>
                  <a:lnTo>
                    <a:pt x="168" y="174"/>
                  </a:lnTo>
                  <a:lnTo>
                    <a:pt x="144" y="138"/>
                  </a:lnTo>
                  <a:lnTo>
                    <a:pt x="132" y="114"/>
                  </a:lnTo>
                  <a:lnTo>
                    <a:pt x="144" y="132"/>
                  </a:lnTo>
                  <a:lnTo>
                    <a:pt x="144" y="126"/>
                  </a:lnTo>
                  <a:lnTo>
                    <a:pt x="138" y="114"/>
                  </a:lnTo>
                  <a:lnTo>
                    <a:pt x="126" y="96"/>
                  </a:lnTo>
                  <a:lnTo>
                    <a:pt x="114" y="90"/>
                  </a:lnTo>
                  <a:lnTo>
                    <a:pt x="120" y="96"/>
                  </a:lnTo>
                  <a:lnTo>
                    <a:pt x="114" y="96"/>
                  </a:lnTo>
                  <a:lnTo>
                    <a:pt x="108" y="90"/>
                  </a:lnTo>
                  <a:lnTo>
                    <a:pt x="90" y="72"/>
                  </a:lnTo>
                  <a:lnTo>
                    <a:pt x="90" y="66"/>
                  </a:lnTo>
                  <a:lnTo>
                    <a:pt x="96" y="66"/>
                  </a:lnTo>
                  <a:lnTo>
                    <a:pt x="90" y="66"/>
                  </a:lnTo>
                  <a:lnTo>
                    <a:pt x="102" y="78"/>
                  </a:lnTo>
                  <a:lnTo>
                    <a:pt x="90" y="60"/>
                  </a:lnTo>
                  <a:lnTo>
                    <a:pt x="78" y="60"/>
                  </a:lnTo>
                  <a:lnTo>
                    <a:pt x="78" y="54"/>
                  </a:lnTo>
                  <a:lnTo>
                    <a:pt x="66" y="48"/>
                  </a:lnTo>
                  <a:lnTo>
                    <a:pt x="48" y="30"/>
                  </a:lnTo>
                  <a:lnTo>
                    <a:pt x="48" y="24"/>
                  </a:lnTo>
                  <a:lnTo>
                    <a:pt x="36" y="12"/>
                  </a:lnTo>
                  <a:lnTo>
                    <a:pt x="24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8" name="Freeform 268"/>
            <p:cNvSpPr>
              <a:spLocks/>
            </p:cNvSpPr>
            <p:nvPr/>
          </p:nvSpPr>
          <p:spPr bwMode="auto">
            <a:xfrm>
              <a:off x="11056938" y="4812506"/>
              <a:ext cx="76200" cy="249238"/>
            </a:xfrm>
            <a:custGeom>
              <a:avLst/>
              <a:gdLst>
                <a:gd name="T0" fmla="*/ 36 w 48"/>
                <a:gd name="T1" fmla="*/ 6 h 157"/>
                <a:gd name="T2" fmla="*/ 30 w 48"/>
                <a:gd name="T3" fmla="*/ 36 h 157"/>
                <a:gd name="T4" fmla="*/ 24 w 48"/>
                <a:gd name="T5" fmla="*/ 48 h 157"/>
                <a:gd name="T6" fmla="*/ 12 w 48"/>
                <a:gd name="T7" fmla="*/ 48 h 157"/>
                <a:gd name="T8" fmla="*/ 6 w 48"/>
                <a:gd name="T9" fmla="*/ 42 h 157"/>
                <a:gd name="T10" fmla="*/ 0 w 48"/>
                <a:gd name="T11" fmla="*/ 48 h 157"/>
                <a:gd name="T12" fmla="*/ 0 w 48"/>
                <a:gd name="T13" fmla="*/ 54 h 157"/>
                <a:gd name="T14" fmla="*/ 12 w 48"/>
                <a:gd name="T15" fmla="*/ 60 h 157"/>
                <a:gd name="T16" fmla="*/ 6 w 48"/>
                <a:gd name="T17" fmla="*/ 79 h 157"/>
                <a:gd name="T18" fmla="*/ 6 w 48"/>
                <a:gd name="T19" fmla="*/ 91 h 157"/>
                <a:gd name="T20" fmla="*/ 6 w 48"/>
                <a:gd name="T21" fmla="*/ 115 h 157"/>
                <a:gd name="T22" fmla="*/ 0 w 48"/>
                <a:gd name="T23" fmla="*/ 121 h 157"/>
                <a:gd name="T24" fmla="*/ 6 w 48"/>
                <a:gd name="T25" fmla="*/ 121 h 157"/>
                <a:gd name="T26" fmla="*/ 6 w 48"/>
                <a:gd name="T27" fmla="*/ 133 h 157"/>
                <a:gd name="T28" fmla="*/ 6 w 48"/>
                <a:gd name="T29" fmla="*/ 139 h 157"/>
                <a:gd name="T30" fmla="*/ 6 w 48"/>
                <a:gd name="T31" fmla="*/ 145 h 157"/>
                <a:gd name="T32" fmla="*/ 6 w 48"/>
                <a:gd name="T33" fmla="*/ 157 h 157"/>
                <a:gd name="T34" fmla="*/ 12 w 48"/>
                <a:gd name="T35" fmla="*/ 157 h 157"/>
                <a:gd name="T36" fmla="*/ 18 w 48"/>
                <a:gd name="T37" fmla="*/ 133 h 157"/>
                <a:gd name="T38" fmla="*/ 18 w 48"/>
                <a:gd name="T39" fmla="*/ 97 h 157"/>
                <a:gd name="T40" fmla="*/ 18 w 48"/>
                <a:gd name="T41" fmla="*/ 91 h 157"/>
                <a:gd name="T42" fmla="*/ 18 w 48"/>
                <a:gd name="T43" fmla="*/ 85 h 157"/>
                <a:gd name="T44" fmla="*/ 24 w 48"/>
                <a:gd name="T45" fmla="*/ 79 h 157"/>
                <a:gd name="T46" fmla="*/ 36 w 48"/>
                <a:gd name="T47" fmla="*/ 42 h 157"/>
                <a:gd name="T48" fmla="*/ 48 w 48"/>
                <a:gd name="T49" fmla="*/ 6 h 157"/>
                <a:gd name="T50" fmla="*/ 42 w 48"/>
                <a:gd name="T51" fmla="*/ 0 h 157"/>
                <a:gd name="T52" fmla="*/ 36 w 48"/>
                <a:gd name="T53" fmla="*/ 6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" h="157">
                  <a:moveTo>
                    <a:pt x="36" y="6"/>
                  </a:moveTo>
                  <a:lnTo>
                    <a:pt x="30" y="36"/>
                  </a:lnTo>
                  <a:lnTo>
                    <a:pt x="24" y="48"/>
                  </a:lnTo>
                  <a:lnTo>
                    <a:pt x="12" y="48"/>
                  </a:lnTo>
                  <a:lnTo>
                    <a:pt x="6" y="42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12" y="60"/>
                  </a:lnTo>
                  <a:lnTo>
                    <a:pt x="6" y="79"/>
                  </a:lnTo>
                  <a:lnTo>
                    <a:pt x="6" y="91"/>
                  </a:lnTo>
                  <a:lnTo>
                    <a:pt x="6" y="115"/>
                  </a:lnTo>
                  <a:lnTo>
                    <a:pt x="0" y="121"/>
                  </a:lnTo>
                  <a:lnTo>
                    <a:pt x="6" y="121"/>
                  </a:lnTo>
                  <a:lnTo>
                    <a:pt x="6" y="133"/>
                  </a:lnTo>
                  <a:lnTo>
                    <a:pt x="6" y="139"/>
                  </a:lnTo>
                  <a:lnTo>
                    <a:pt x="6" y="145"/>
                  </a:lnTo>
                  <a:lnTo>
                    <a:pt x="6" y="157"/>
                  </a:lnTo>
                  <a:lnTo>
                    <a:pt x="12" y="157"/>
                  </a:lnTo>
                  <a:lnTo>
                    <a:pt x="18" y="133"/>
                  </a:lnTo>
                  <a:lnTo>
                    <a:pt x="18" y="97"/>
                  </a:lnTo>
                  <a:lnTo>
                    <a:pt x="18" y="91"/>
                  </a:lnTo>
                  <a:lnTo>
                    <a:pt x="18" y="85"/>
                  </a:lnTo>
                  <a:lnTo>
                    <a:pt x="24" y="79"/>
                  </a:lnTo>
                  <a:lnTo>
                    <a:pt x="36" y="42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9" name="Freeform 269"/>
            <p:cNvSpPr>
              <a:spLocks/>
            </p:cNvSpPr>
            <p:nvPr/>
          </p:nvSpPr>
          <p:spPr bwMode="auto">
            <a:xfrm>
              <a:off x="11085515" y="3791745"/>
              <a:ext cx="47625" cy="125413"/>
            </a:xfrm>
            <a:custGeom>
              <a:avLst/>
              <a:gdLst>
                <a:gd name="T0" fmla="*/ 0 w 30"/>
                <a:gd name="T1" fmla="*/ 0 h 79"/>
                <a:gd name="T2" fmla="*/ 6 w 30"/>
                <a:gd name="T3" fmla="*/ 0 h 79"/>
                <a:gd name="T4" fmla="*/ 18 w 30"/>
                <a:gd name="T5" fmla="*/ 12 h 79"/>
                <a:gd name="T6" fmla="*/ 30 w 30"/>
                <a:gd name="T7" fmla="*/ 48 h 79"/>
                <a:gd name="T8" fmla="*/ 24 w 30"/>
                <a:gd name="T9" fmla="*/ 66 h 79"/>
                <a:gd name="T10" fmla="*/ 30 w 30"/>
                <a:gd name="T11" fmla="*/ 72 h 79"/>
                <a:gd name="T12" fmla="*/ 12 w 30"/>
                <a:gd name="T13" fmla="*/ 79 h 79"/>
                <a:gd name="T14" fmla="*/ 6 w 30"/>
                <a:gd name="T15" fmla="*/ 66 h 79"/>
                <a:gd name="T16" fmla="*/ 12 w 30"/>
                <a:gd name="T17" fmla="*/ 36 h 79"/>
                <a:gd name="T18" fmla="*/ 6 w 30"/>
                <a:gd name="T19" fmla="*/ 30 h 79"/>
                <a:gd name="T20" fmla="*/ 6 w 30"/>
                <a:gd name="T21" fmla="*/ 24 h 79"/>
                <a:gd name="T22" fmla="*/ 0 w 30"/>
                <a:gd name="T2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79">
                  <a:moveTo>
                    <a:pt x="0" y="0"/>
                  </a:moveTo>
                  <a:lnTo>
                    <a:pt x="6" y="0"/>
                  </a:lnTo>
                  <a:lnTo>
                    <a:pt x="18" y="12"/>
                  </a:lnTo>
                  <a:lnTo>
                    <a:pt x="30" y="48"/>
                  </a:lnTo>
                  <a:lnTo>
                    <a:pt x="24" y="66"/>
                  </a:lnTo>
                  <a:lnTo>
                    <a:pt x="30" y="72"/>
                  </a:lnTo>
                  <a:lnTo>
                    <a:pt x="12" y="79"/>
                  </a:lnTo>
                  <a:lnTo>
                    <a:pt x="6" y="66"/>
                  </a:lnTo>
                  <a:lnTo>
                    <a:pt x="12" y="36"/>
                  </a:lnTo>
                  <a:lnTo>
                    <a:pt x="6" y="30"/>
                  </a:lnTo>
                  <a:lnTo>
                    <a:pt x="6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0" name="Freeform 270"/>
            <p:cNvSpPr>
              <a:spLocks/>
            </p:cNvSpPr>
            <p:nvPr/>
          </p:nvSpPr>
          <p:spPr bwMode="auto">
            <a:xfrm>
              <a:off x="11009313" y="5080794"/>
              <a:ext cx="38100" cy="152400"/>
            </a:xfrm>
            <a:custGeom>
              <a:avLst/>
              <a:gdLst>
                <a:gd name="T0" fmla="*/ 0 w 24"/>
                <a:gd name="T1" fmla="*/ 12 h 96"/>
                <a:gd name="T2" fmla="*/ 0 w 24"/>
                <a:gd name="T3" fmla="*/ 54 h 96"/>
                <a:gd name="T4" fmla="*/ 6 w 24"/>
                <a:gd name="T5" fmla="*/ 96 h 96"/>
                <a:gd name="T6" fmla="*/ 18 w 24"/>
                <a:gd name="T7" fmla="*/ 96 h 96"/>
                <a:gd name="T8" fmla="*/ 6 w 24"/>
                <a:gd name="T9" fmla="*/ 84 h 96"/>
                <a:gd name="T10" fmla="*/ 12 w 24"/>
                <a:gd name="T11" fmla="*/ 30 h 96"/>
                <a:gd name="T12" fmla="*/ 24 w 24"/>
                <a:gd name="T13" fmla="*/ 6 h 96"/>
                <a:gd name="T14" fmla="*/ 24 w 24"/>
                <a:gd name="T15" fmla="*/ 0 h 96"/>
                <a:gd name="T16" fmla="*/ 0 w 24"/>
                <a:gd name="T17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96">
                  <a:moveTo>
                    <a:pt x="0" y="12"/>
                  </a:moveTo>
                  <a:lnTo>
                    <a:pt x="0" y="54"/>
                  </a:lnTo>
                  <a:lnTo>
                    <a:pt x="6" y="96"/>
                  </a:lnTo>
                  <a:lnTo>
                    <a:pt x="18" y="96"/>
                  </a:lnTo>
                  <a:lnTo>
                    <a:pt x="6" y="84"/>
                  </a:lnTo>
                  <a:lnTo>
                    <a:pt x="12" y="30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1" name="Freeform 271"/>
            <p:cNvSpPr>
              <a:spLocks/>
            </p:cNvSpPr>
            <p:nvPr/>
          </p:nvSpPr>
          <p:spPr bwMode="auto">
            <a:xfrm>
              <a:off x="11152190" y="4631531"/>
              <a:ext cx="28575" cy="133350"/>
            </a:xfrm>
            <a:custGeom>
              <a:avLst/>
              <a:gdLst>
                <a:gd name="T0" fmla="*/ 18 w 18"/>
                <a:gd name="T1" fmla="*/ 0 h 84"/>
                <a:gd name="T2" fmla="*/ 18 w 18"/>
                <a:gd name="T3" fmla="*/ 42 h 84"/>
                <a:gd name="T4" fmla="*/ 6 w 18"/>
                <a:gd name="T5" fmla="*/ 84 h 84"/>
                <a:gd name="T6" fmla="*/ 0 w 18"/>
                <a:gd name="T7" fmla="*/ 60 h 84"/>
                <a:gd name="T8" fmla="*/ 6 w 18"/>
                <a:gd name="T9" fmla="*/ 24 h 84"/>
                <a:gd name="T10" fmla="*/ 6 w 18"/>
                <a:gd name="T11" fmla="*/ 18 h 84"/>
                <a:gd name="T12" fmla="*/ 12 w 18"/>
                <a:gd name="T13" fmla="*/ 0 h 84"/>
                <a:gd name="T14" fmla="*/ 18 w 18"/>
                <a:gd name="T15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84">
                  <a:moveTo>
                    <a:pt x="18" y="0"/>
                  </a:moveTo>
                  <a:lnTo>
                    <a:pt x="18" y="42"/>
                  </a:lnTo>
                  <a:lnTo>
                    <a:pt x="6" y="84"/>
                  </a:lnTo>
                  <a:lnTo>
                    <a:pt x="0" y="60"/>
                  </a:lnTo>
                  <a:lnTo>
                    <a:pt x="6" y="24"/>
                  </a:lnTo>
                  <a:lnTo>
                    <a:pt x="6" y="18"/>
                  </a:lnTo>
                  <a:lnTo>
                    <a:pt x="1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2" name="Freeform 272"/>
            <p:cNvSpPr>
              <a:spLocks/>
            </p:cNvSpPr>
            <p:nvPr/>
          </p:nvSpPr>
          <p:spPr bwMode="auto">
            <a:xfrm>
              <a:off x="11133140" y="3983831"/>
              <a:ext cx="28575" cy="47626"/>
            </a:xfrm>
            <a:custGeom>
              <a:avLst/>
              <a:gdLst>
                <a:gd name="T0" fmla="*/ 12 w 18"/>
                <a:gd name="T1" fmla="*/ 30 h 30"/>
                <a:gd name="T2" fmla="*/ 6 w 18"/>
                <a:gd name="T3" fmla="*/ 30 h 30"/>
                <a:gd name="T4" fmla="*/ 0 w 18"/>
                <a:gd name="T5" fmla="*/ 0 h 30"/>
                <a:gd name="T6" fmla="*/ 6 w 18"/>
                <a:gd name="T7" fmla="*/ 12 h 30"/>
                <a:gd name="T8" fmla="*/ 18 w 18"/>
                <a:gd name="T9" fmla="*/ 18 h 30"/>
                <a:gd name="T10" fmla="*/ 18 w 18"/>
                <a:gd name="T11" fmla="*/ 30 h 30"/>
                <a:gd name="T12" fmla="*/ 12 w 18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30">
                  <a:moveTo>
                    <a:pt x="12" y="30"/>
                  </a:moveTo>
                  <a:lnTo>
                    <a:pt x="6" y="30"/>
                  </a:lnTo>
                  <a:lnTo>
                    <a:pt x="0" y="0"/>
                  </a:lnTo>
                  <a:lnTo>
                    <a:pt x="6" y="12"/>
                  </a:lnTo>
                  <a:lnTo>
                    <a:pt x="18" y="18"/>
                  </a:lnTo>
                  <a:lnTo>
                    <a:pt x="18" y="30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3" name="Freeform 273"/>
            <p:cNvSpPr>
              <a:spLocks/>
            </p:cNvSpPr>
            <p:nvPr/>
          </p:nvSpPr>
          <p:spPr bwMode="auto">
            <a:xfrm>
              <a:off x="11095038" y="3753644"/>
              <a:ext cx="19050" cy="38100"/>
            </a:xfrm>
            <a:custGeom>
              <a:avLst/>
              <a:gdLst>
                <a:gd name="T0" fmla="*/ 0 w 12"/>
                <a:gd name="T1" fmla="*/ 18 h 24"/>
                <a:gd name="T2" fmla="*/ 6 w 12"/>
                <a:gd name="T3" fmla="*/ 24 h 24"/>
                <a:gd name="T4" fmla="*/ 12 w 12"/>
                <a:gd name="T5" fmla="*/ 24 h 24"/>
                <a:gd name="T6" fmla="*/ 12 w 12"/>
                <a:gd name="T7" fmla="*/ 6 h 24"/>
                <a:gd name="T8" fmla="*/ 0 w 12"/>
                <a:gd name="T9" fmla="*/ 0 h 24"/>
                <a:gd name="T10" fmla="*/ 0 w 12"/>
                <a:gd name="T11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4">
                  <a:moveTo>
                    <a:pt x="0" y="18"/>
                  </a:moveTo>
                  <a:lnTo>
                    <a:pt x="6" y="24"/>
                  </a:lnTo>
                  <a:lnTo>
                    <a:pt x="12" y="24"/>
                  </a:lnTo>
                  <a:lnTo>
                    <a:pt x="12" y="6"/>
                  </a:lnTo>
                  <a:lnTo>
                    <a:pt x="0" y="0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4" name="Freeform 274"/>
            <p:cNvSpPr>
              <a:spLocks/>
            </p:cNvSpPr>
            <p:nvPr/>
          </p:nvSpPr>
          <p:spPr bwMode="auto">
            <a:xfrm>
              <a:off x="11199813" y="4412457"/>
              <a:ext cx="19050" cy="66676"/>
            </a:xfrm>
            <a:custGeom>
              <a:avLst/>
              <a:gdLst>
                <a:gd name="T0" fmla="*/ 12 w 12"/>
                <a:gd name="T1" fmla="*/ 0 h 42"/>
                <a:gd name="T2" fmla="*/ 12 w 12"/>
                <a:gd name="T3" fmla="*/ 18 h 42"/>
                <a:gd name="T4" fmla="*/ 12 w 12"/>
                <a:gd name="T5" fmla="*/ 42 h 42"/>
                <a:gd name="T6" fmla="*/ 6 w 12"/>
                <a:gd name="T7" fmla="*/ 42 h 42"/>
                <a:gd name="T8" fmla="*/ 0 w 12"/>
                <a:gd name="T9" fmla="*/ 42 h 42"/>
                <a:gd name="T10" fmla="*/ 6 w 12"/>
                <a:gd name="T11" fmla="*/ 18 h 42"/>
                <a:gd name="T12" fmla="*/ 6 w 12"/>
                <a:gd name="T13" fmla="*/ 0 h 42"/>
                <a:gd name="T14" fmla="*/ 12 w 12"/>
                <a:gd name="T1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42">
                  <a:moveTo>
                    <a:pt x="12" y="0"/>
                  </a:moveTo>
                  <a:lnTo>
                    <a:pt x="12" y="18"/>
                  </a:lnTo>
                  <a:lnTo>
                    <a:pt x="12" y="42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6" y="18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5" name="Freeform 275"/>
            <p:cNvSpPr>
              <a:spLocks/>
            </p:cNvSpPr>
            <p:nvPr/>
          </p:nvSpPr>
          <p:spPr bwMode="auto">
            <a:xfrm>
              <a:off x="11104565" y="5118894"/>
              <a:ext cx="28575" cy="38100"/>
            </a:xfrm>
            <a:custGeom>
              <a:avLst/>
              <a:gdLst>
                <a:gd name="T0" fmla="*/ 12 w 18"/>
                <a:gd name="T1" fmla="*/ 18 h 24"/>
                <a:gd name="T2" fmla="*/ 0 w 18"/>
                <a:gd name="T3" fmla="*/ 24 h 24"/>
                <a:gd name="T4" fmla="*/ 0 w 18"/>
                <a:gd name="T5" fmla="*/ 18 h 24"/>
                <a:gd name="T6" fmla="*/ 6 w 18"/>
                <a:gd name="T7" fmla="*/ 0 h 24"/>
                <a:gd name="T8" fmla="*/ 18 w 18"/>
                <a:gd name="T9" fmla="*/ 6 h 24"/>
                <a:gd name="T10" fmla="*/ 12 w 18"/>
                <a:gd name="T11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24">
                  <a:moveTo>
                    <a:pt x="12" y="18"/>
                  </a:moveTo>
                  <a:lnTo>
                    <a:pt x="0" y="24"/>
                  </a:lnTo>
                  <a:lnTo>
                    <a:pt x="0" y="18"/>
                  </a:lnTo>
                  <a:lnTo>
                    <a:pt x="6" y="0"/>
                  </a:lnTo>
                  <a:lnTo>
                    <a:pt x="18" y="6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6" name="Freeform 276"/>
            <p:cNvSpPr>
              <a:spLocks/>
            </p:cNvSpPr>
            <p:nvPr/>
          </p:nvSpPr>
          <p:spPr bwMode="auto">
            <a:xfrm>
              <a:off x="11161715" y="4098131"/>
              <a:ext cx="9525" cy="38100"/>
            </a:xfrm>
            <a:custGeom>
              <a:avLst/>
              <a:gdLst>
                <a:gd name="T0" fmla="*/ 6 w 6"/>
                <a:gd name="T1" fmla="*/ 18 h 24"/>
                <a:gd name="T2" fmla="*/ 0 w 6"/>
                <a:gd name="T3" fmla="*/ 24 h 24"/>
                <a:gd name="T4" fmla="*/ 0 w 6"/>
                <a:gd name="T5" fmla="*/ 6 h 24"/>
                <a:gd name="T6" fmla="*/ 0 w 6"/>
                <a:gd name="T7" fmla="*/ 0 h 24"/>
                <a:gd name="T8" fmla="*/ 6 w 6"/>
                <a:gd name="T9" fmla="*/ 6 h 24"/>
                <a:gd name="T10" fmla="*/ 6 w 6"/>
                <a:gd name="T11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4">
                  <a:moveTo>
                    <a:pt x="6" y="18"/>
                  </a:moveTo>
                  <a:lnTo>
                    <a:pt x="0" y="24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7" name="Freeform 277"/>
            <p:cNvSpPr>
              <a:spLocks/>
            </p:cNvSpPr>
            <p:nvPr/>
          </p:nvSpPr>
          <p:spPr bwMode="auto">
            <a:xfrm>
              <a:off x="11037888" y="3801269"/>
              <a:ext cx="19050" cy="19050"/>
            </a:xfrm>
            <a:custGeom>
              <a:avLst/>
              <a:gdLst>
                <a:gd name="T0" fmla="*/ 0 w 12"/>
                <a:gd name="T1" fmla="*/ 6 h 12"/>
                <a:gd name="T2" fmla="*/ 6 w 12"/>
                <a:gd name="T3" fmla="*/ 0 h 12"/>
                <a:gd name="T4" fmla="*/ 12 w 12"/>
                <a:gd name="T5" fmla="*/ 6 h 12"/>
                <a:gd name="T6" fmla="*/ 6 w 12"/>
                <a:gd name="T7" fmla="*/ 12 h 12"/>
                <a:gd name="T8" fmla="*/ 0 w 12"/>
                <a:gd name="T9" fmla="*/ 12 h 12"/>
                <a:gd name="T10" fmla="*/ 0 w 12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0" y="6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8" name="Freeform 278"/>
            <p:cNvSpPr>
              <a:spLocks/>
            </p:cNvSpPr>
            <p:nvPr/>
          </p:nvSpPr>
          <p:spPr bwMode="auto">
            <a:xfrm>
              <a:off x="11066463" y="4021931"/>
              <a:ext cx="19050" cy="9526"/>
            </a:xfrm>
            <a:custGeom>
              <a:avLst/>
              <a:gdLst>
                <a:gd name="T0" fmla="*/ 12 w 12"/>
                <a:gd name="T1" fmla="*/ 6 h 6"/>
                <a:gd name="T2" fmla="*/ 0 w 12"/>
                <a:gd name="T3" fmla="*/ 6 h 6"/>
                <a:gd name="T4" fmla="*/ 0 w 12"/>
                <a:gd name="T5" fmla="*/ 0 h 6"/>
                <a:gd name="T6" fmla="*/ 6 w 12"/>
                <a:gd name="T7" fmla="*/ 0 h 6"/>
                <a:gd name="T8" fmla="*/ 12 w 1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12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9" name="Freeform 279"/>
            <p:cNvSpPr>
              <a:spLocks/>
            </p:cNvSpPr>
            <p:nvPr/>
          </p:nvSpPr>
          <p:spPr bwMode="auto">
            <a:xfrm>
              <a:off x="11199815" y="4288631"/>
              <a:ext cx="9525" cy="19050"/>
            </a:xfrm>
            <a:custGeom>
              <a:avLst/>
              <a:gdLst>
                <a:gd name="T0" fmla="*/ 6 w 6"/>
                <a:gd name="T1" fmla="*/ 12 h 12"/>
                <a:gd name="T2" fmla="*/ 0 w 6"/>
                <a:gd name="T3" fmla="*/ 12 h 12"/>
                <a:gd name="T4" fmla="*/ 0 w 6"/>
                <a:gd name="T5" fmla="*/ 6 h 12"/>
                <a:gd name="T6" fmla="*/ 0 w 6"/>
                <a:gd name="T7" fmla="*/ 0 h 12"/>
                <a:gd name="T8" fmla="*/ 6 w 6"/>
                <a:gd name="T9" fmla="*/ 6 h 12"/>
                <a:gd name="T10" fmla="*/ 6 w 6"/>
                <a:gd name="T1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2">
                  <a:moveTo>
                    <a:pt x="6" y="12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0" name="Freeform 280"/>
            <p:cNvSpPr>
              <a:spLocks/>
            </p:cNvSpPr>
            <p:nvPr/>
          </p:nvSpPr>
          <p:spPr bwMode="auto">
            <a:xfrm>
              <a:off x="11152188" y="4221956"/>
              <a:ext cx="19050" cy="9526"/>
            </a:xfrm>
            <a:custGeom>
              <a:avLst/>
              <a:gdLst>
                <a:gd name="T0" fmla="*/ 12 w 12"/>
                <a:gd name="T1" fmla="*/ 0 h 6"/>
                <a:gd name="T2" fmla="*/ 6 w 12"/>
                <a:gd name="T3" fmla="*/ 6 h 6"/>
                <a:gd name="T4" fmla="*/ 0 w 12"/>
                <a:gd name="T5" fmla="*/ 6 h 6"/>
                <a:gd name="T6" fmla="*/ 0 w 12"/>
                <a:gd name="T7" fmla="*/ 0 h 6"/>
                <a:gd name="T8" fmla="*/ 6 w 12"/>
                <a:gd name="T9" fmla="*/ 0 h 6"/>
                <a:gd name="T10" fmla="*/ 12 w 12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6">
                  <a:moveTo>
                    <a:pt x="12" y="0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1" name="Freeform 281"/>
            <p:cNvSpPr>
              <a:spLocks/>
            </p:cNvSpPr>
            <p:nvPr/>
          </p:nvSpPr>
          <p:spPr bwMode="auto">
            <a:xfrm>
              <a:off x="11171238" y="4241006"/>
              <a:ext cx="19050" cy="9526"/>
            </a:xfrm>
            <a:custGeom>
              <a:avLst/>
              <a:gdLst>
                <a:gd name="T0" fmla="*/ 12 w 12"/>
                <a:gd name="T1" fmla="*/ 6 h 6"/>
                <a:gd name="T2" fmla="*/ 6 w 12"/>
                <a:gd name="T3" fmla="*/ 0 h 6"/>
                <a:gd name="T4" fmla="*/ 0 w 12"/>
                <a:gd name="T5" fmla="*/ 0 h 6"/>
                <a:gd name="T6" fmla="*/ 0 w 12"/>
                <a:gd name="T7" fmla="*/ 6 h 6"/>
                <a:gd name="T8" fmla="*/ 6 w 12"/>
                <a:gd name="T9" fmla="*/ 6 h 6"/>
                <a:gd name="T10" fmla="*/ 12 w 12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6">
                  <a:moveTo>
                    <a:pt x="12" y="6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2" name="Freeform 282"/>
            <p:cNvSpPr>
              <a:spLocks/>
            </p:cNvSpPr>
            <p:nvPr/>
          </p:nvSpPr>
          <p:spPr bwMode="auto">
            <a:xfrm>
              <a:off x="11085513" y="5223669"/>
              <a:ext cx="19050" cy="9526"/>
            </a:xfrm>
            <a:custGeom>
              <a:avLst/>
              <a:gdLst>
                <a:gd name="T0" fmla="*/ 0 w 12"/>
                <a:gd name="T1" fmla="*/ 6 h 6"/>
                <a:gd name="T2" fmla="*/ 12 w 12"/>
                <a:gd name="T3" fmla="*/ 6 h 6"/>
                <a:gd name="T4" fmla="*/ 12 w 12"/>
                <a:gd name="T5" fmla="*/ 0 h 6"/>
                <a:gd name="T6" fmla="*/ 0 w 12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0" y="6"/>
                  </a:moveTo>
                  <a:lnTo>
                    <a:pt x="12" y="6"/>
                  </a:lnTo>
                  <a:lnTo>
                    <a:pt x="12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3" name="Freeform 283"/>
            <p:cNvSpPr>
              <a:spLocks/>
            </p:cNvSpPr>
            <p:nvPr/>
          </p:nvSpPr>
          <p:spPr bwMode="auto">
            <a:xfrm>
              <a:off x="10447338" y="5214144"/>
              <a:ext cx="19050" cy="9526"/>
            </a:xfrm>
            <a:custGeom>
              <a:avLst/>
              <a:gdLst>
                <a:gd name="T0" fmla="*/ 6 w 12"/>
                <a:gd name="T1" fmla="*/ 6 h 6"/>
                <a:gd name="T2" fmla="*/ 0 w 12"/>
                <a:gd name="T3" fmla="*/ 0 h 6"/>
                <a:gd name="T4" fmla="*/ 6 w 12"/>
                <a:gd name="T5" fmla="*/ 0 h 6"/>
                <a:gd name="T6" fmla="*/ 12 w 12"/>
                <a:gd name="T7" fmla="*/ 6 h 6"/>
                <a:gd name="T8" fmla="*/ 6 w 1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6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4" name="Rectangle 284"/>
            <p:cNvSpPr>
              <a:spLocks noChangeArrowheads="1"/>
            </p:cNvSpPr>
            <p:nvPr/>
          </p:nvSpPr>
          <p:spPr bwMode="auto">
            <a:xfrm>
              <a:off x="11085515" y="3993356"/>
              <a:ext cx="9525" cy="952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5" name="Freeform 285"/>
            <p:cNvSpPr>
              <a:spLocks/>
            </p:cNvSpPr>
            <p:nvPr/>
          </p:nvSpPr>
          <p:spPr bwMode="auto">
            <a:xfrm>
              <a:off x="11199815" y="4374356"/>
              <a:ext cx="9525" cy="9526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6 w 6"/>
                <a:gd name="T5" fmla="*/ 6 h 6"/>
                <a:gd name="T6" fmla="*/ 6 w 6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6" name="Freeform 286"/>
            <p:cNvSpPr>
              <a:spLocks/>
            </p:cNvSpPr>
            <p:nvPr/>
          </p:nvSpPr>
          <p:spPr bwMode="auto">
            <a:xfrm>
              <a:off x="11104565" y="4136231"/>
              <a:ext cx="9525" cy="9526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7" name="Freeform 287"/>
            <p:cNvSpPr>
              <a:spLocks/>
            </p:cNvSpPr>
            <p:nvPr/>
          </p:nvSpPr>
          <p:spPr bwMode="auto">
            <a:xfrm>
              <a:off x="11152190" y="4050506"/>
              <a:ext cx="9525" cy="9526"/>
            </a:xfrm>
            <a:custGeom>
              <a:avLst/>
              <a:gdLst>
                <a:gd name="T0" fmla="*/ 0 w 6"/>
                <a:gd name="T1" fmla="*/ 6 h 6"/>
                <a:gd name="T2" fmla="*/ 6 w 6"/>
                <a:gd name="T3" fmla="*/ 6 h 6"/>
                <a:gd name="T4" fmla="*/ 6 w 6"/>
                <a:gd name="T5" fmla="*/ 0 h 6"/>
                <a:gd name="T6" fmla="*/ 0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8" name="Freeform 288"/>
            <p:cNvSpPr>
              <a:spLocks/>
            </p:cNvSpPr>
            <p:nvPr/>
          </p:nvSpPr>
          <p:spPr bwMode="auto">
            <a:xfrm>
              <a:off x="11085513" y="5252244"/>
              <a:ext cx="0" cy="9526"/>
            </a:xfrm>
            <a:custGeom>
              <a:avLst/>
              <a:gdLst>
                <a:gd name="T0" fmla="*/ 6 h 6"/>
                <a:gd name="T1" fmla="*/ 0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9" name="Freeform 289"/>
            <p:cNvSpPr>
              <a:spLocks/>
            </p:cNvSpPr>
            <p:nvPr/>
          </p:nvSpPr>
          <p:spPr bwMode="auto">
            <a:xfrm>
              <a:off x="11075989" y="3917156"/>
              <a:ext cx="9525" cy="9526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6 w 6"/>
                <a:gd name="T5" fmla="*/ 6 h 6"/>
                <a:gd name="T6" fmla="*/ 6 w 6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0" name="Freeform 290"/>
            <p:cNvSpPr>
              <a:spLocks/>
            </p:cNvSpPr>
            <p:nvPr/>
          </p:nvSpPr>
          <p:spPr bwMode="auto">
            <a:xfrm>
              <a:off x="10552115" y="4755356"/>
              <a:ext cx="9525" cy="9526"/>
            </a:xfrm>
            <a:custGeom>
              <a:avLst/>
              <a:gdLst>
                <a:gd name="T0" fmla="*/ 0 w 6"/>
                <a:gd name="T1" fmla="*/ 0 h 6"/>
                <a:gd name="T2" fmla="*/ 6 w 6"/>
                <a:gd name="T3" fmla="*/ 0 h 6"/>
                <a:gd name="T4" fmla="*/ 0 w 6"/>
                <a:gd name="T5" fmla="*/ 6 h 6"/>
                <a:gd name="T6" fmla="*/ 0 w 6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1" name="Freeform 291"/>
            <p:cNvSpPr>
              <a:spLocks/>
            </p:cNvSpPr>
            <p:nvPr/>
          </p:nvSpPr>
          <p:spPr bwMode="auto">
            <a:xfrm>
              <a:off x="11171238" y="4564856"/>
              <a:ext cx="0" cy="9526"/>
            </a:xfrm>
            <a:custGeom>
              <a:avLst/>
              <a:gdLst>
                <a:gd name="T0" fmla="*/ 0 h 6"/>
                <a:gd name="T1" fmla="*/ 6 h 6"/>
                <a:gd name="T2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2" name="Freeform 292"/>
            <p:cNvSpPr>
              <a:spLocks/>
            </p:cNvSpPr>
            <p:nvPr/>
          </p:nvSpPr>
          <p:spPr bwMode="auto">
            <a:xfrm>
              <a:off x="11095040" y="5242719"/>
              <a:ext cx="9525" cy="9526"/>
            </a:xfrm>
            <a:custGeom>
              <a:avLst/>
              <a:gdLst>
                <a:gd name="T0" fmla="*/ 0 w 6"/>
                <a:gd name="T1" fmla="*/ 6 h 6"/>
                <a:gd name="T2" fmla="*/ 6 w 6"/>
                <a:gd name="T3" fmla="*/ 6 h 6"/>
                <a:gd name="T4" fmla="*/ 6 w 6"/>
                <a:gd name="T5" fmla="*/ 0 h 6"/>
                <a:gd name="T6" fmla="*/ 0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3" name="Freeform 293"/>
            <p:cNvSpPr>
              <a:spLocks/>
            </p:cNvSpPr>
            <p:nvPr/>
          </p:nvSpPr>
          <p:spPr bwMode="auto">
            <a:xfrm>
              <a:off x="6243638" y="3820319"/>
              <a:ext cx="1735138" cy="1898650"/>
            </a:xfrm>
            <a:custGeom>
              <a:avLst/>
              <a:gdLst>
                <a:gd name="T0" fmla="*/ 1039 w 1093"/>
                <a:gd name="T1" fmla="*/ 343 h 1196"/>
                <a:gd name="T2" fmla="*/ 1009 w 1093"/>
                <a:gd name="T3" fmla="*/ 355 h 1196"/>
                <a:gd name="T4" fmla="*/ 985 w 1093"/>
                <a:gd name="T5" fmla="*/ 301 h 1196"/>
                <a:gd name="T6" fmla="*/ 883 w 1093"/>
                <a:gd name="T7" fmla="*/ 283 h 1196"/>
                <a:gd name="T8" fmla="*/ 853 w 1093"/>
                <a:gd name="T9" fmla="*/ 367 h 1196"/>
                <a:gd name="T10" fmla="*/ 805 w 1093"/>
                <a:gd name="T11" fmla="*/ 445 h 1196"/>
                <a:gd name="T12" fmla="*/ 787 w 1093"/>
                <a:gd name="T13" fmla="*/ 433 h 1196"/>
                <a:gd name="T14" fmla="*/ 751 w 1093"/>
                <a:gd name="T15" fmla="*/ 433 h 1196"/>
                <a:gd name="T16" fmla="*/ 655 w 1093"/>
                <a:gd name="T17" fmla="*/ 439 h 1196"/>
                <a:gd name="T18" fmla="*/ 661 w 1093"/>
                <a:gd name="T19" fmla="*/ 313 h 1196"/>
                <a:gd name="T20" fmla="*/ 661 w 1093"/>
                <a:gd name="T21" fmla="*/ 259 h 1196"/>
                <a:gd name="T22" fmla="*/ 631 w 1093"/>
                <a:gd name="T23" fmla="*/ 157 h 1196"/>
                <a:gd name="T24" fmla="*/ 600 w 1093"/>
                <a:gd name="T25" fmla="*/ 79 h 1196"/>
                <a:gd name="T26" fmla="*/ 552 w 1093"/>
                <a:gd name="T27" fmla="*/ 42 h 1196"/>
                <a:gd name="T28" fmla="*/ 552 w 1093"/>
                <a:gd name="T29" fmla="*/ 24 h 1196"/>
                <a:gd name="T30" fmla="*/ 492 w 1093"/>
                <a:gd name="T31" fmla="*/ 42 h 1196"/>
                <a:gd name="T32" fmla="*/ 486 w 1093"/>
                <a:gd name="T33" fmla="*/ 115 h 1196"/>
                <a:gd name="T34" fmla="*/ 486 w 1093"/>
                <a:gd name="T35" fmla="*/ 187 h 1196"/>
                <a:gd name="T36" fmla="*/ 450 w 1093"/>
                <a:gd name="T37" fmla="*/ 271 h 1196"/>
                <a:gd name="T38" fmla="*/ 426 w 1093"/>
                <a:gd name="T39" fmla="*/ 331 h 1196"/>
                <a:gd name="T40" fmla="*/ 468 w 1093"/>
                <a:gd name="T41" fmla="*/ 415 h 1196"/>
                <a:gd name="T42" fmla="*/ 474 w 1093"/>
                <a:gd name="T43" fmla="*/ 475 h 1196"/>
                <a:gd name="T44" fmla="*/ 414 w 1093"/>
                <a:gd name="T45" fmla="*/ 517 h 1196"/>
                <a:gd name="T46" fmla="*/ 372 w 1093"/>
                <a:gd name="T47" fmla="*/ 475 h 1196"/>
                <a:gd name="T48" fmla="*/ 360 w 1093"/>
                <a:gd name="T49" fmla="*/ 469 h 1196"/>
                <a:gd name="T50" fmla="*/ 324 w 1093"/>
                <a:gd name="T51" fmla="*/ 541 h 1196"/>
                <a:gd name="T52" fmla="*/ 282 w 1093"/>
                <a:gd name="T53" fmla="*/ 589 h 1196"/>
                <a:gd name="T54" fmla="*/ 264 w 1093"/>
                <a:gd name="T55" fmla="*/ 637 h 1196"/>
                <a:gd name="T56" fmla="*/ 198 w 1093"/>
                <a:gd name="T57" fmla="*/ 607 h 1196"/>
                <a:gd name="T58" fmla="*/ 114 w 1093"/>
                <a:gd name="T59" fmla="*/ 679 h 1196"/>
                <a:gd name="T60" fmla="*/ 120 w 1093"/>
                <a:gd name="T61" fmla="*/ 734 h 1196"/>
                <a:gd name="T62" fmla="*/ 66 w 1093"/>
                <a:gd name="T63" fmla="*/ 812 h 1196"/>
                <a:gd name="T64" fmla="*/ 18 w 1093"/>
                <a:gd name="T65" fmla="*/ 896 h 1196"/>
                <a:gd name="T66" fmla="*/ 30 w 1093"/>
                <a:gd name="T67" fmla="*/ 962 h 1196"/>
                <a:gd name="T68" fmla="*/ 66 w 1093"/>
                <a:gd name="T69" fmla="*/ 980 h 1196"/>
                <a:gd name="T70" fmla="*/ 120 w 1093"/>
                <a:gd name="T71" fmla="*/ 1016 h 1196"/>
                <a:gd name="T72" fmla="*/ 174 w 1093"/>
                <a:gd name="T73" fmla="*/ 1028 h 1196"/>
                <a:gd name="T74" fmla="*/ 192 w 1093"/>
                <a:gd name="T75" fmla="*/ 1028 h 1196"/>
                <a:gd name="T76" fmla="*/ 234 w 1093"/>
                <a:gd name="T77" fmla="*/ 998 h 1196"/>
                <a:gd name="T78" fmla="*/ 258 w 1093"/>
                <a:gd name="T79" fmla="*/ 1034 h 1196"/>
                <a:gd name="T80" fmla="*/ 324 w 1093"/>
                <a:gd name="T81" fmla="*/ 1088 h 1196"/>
                <a:gd name="T82" fmla="*/ 360 w 1093"/>
                <a:gd name="T83" fmla="*/ 1094 h 1196"/>
                <a:gd name="T84" fmla="*/ 402 w 1093"/>
                <a:gd name="T85" fmla="*/ 1160 h 1196"/>
                <a:gd name="T86" fmla="*/ 444 w 1093"/>
                <a:gd name="T87" fmla="*/ 1196 h 1196"/>
                <a:gd name="T88" fmla="*/ 492 w 1093"/>
                <a:gd name="T89" fmla="*/ 1160 h 1196"/>
                <a:gd name="T90" fmla="*/ 667 w 1093"/>
                <a:gd name="T91" fmla="*/ 878 h 1196"/>
                <a:gd name="T92" fmla="*/ 679 w 1093"/>
                <a:gd name="T93" fmla="*/ 824 h 1196"/>
                <a:gd name="T94" fmla="*/ 673 w 1093"/>
                <a:gd name="T95" fmla="*/ 758 h 1196"/>
                <a:gd name="T96" fmla="*/ 673 w 1093"/>
                <a:gd name="T97" fmla="*/ 728 h 1196"/>
                <a:gd name="T98" fmla="*/ 655 w 1093"/>
                <a:gd name="T99" fmla="*/ 691 h 1196"/>
                <a:gd name="T100" fmla="*/ 709 w 1093"/>
                <a:gd name="T101" fmla="*/ 673 h 1196"/>
                <a:gd name="T102" fmla="*/ 745 w 1093"/>
                <a:gd name="T103" fmla="*/ 649 h 1196"/>
                <a:gd name="T104" fmla="*/ 787 w 1093"/>
                <a:gd name="T105" fmla="*/ 619 h 1196"/>
                <a:gd name="T106" fmla="*/ 817 w 1093"/>
                <a:gd name="T107" fmla="*/ 643 h 1196"/>
                <a:gd name="T108" fmla="*/ 859 w 1093"/>
                <a:gd name="T109" fmla="*/ 649 h 1196"/>
                <a:gd name="T110" fmla="*/ 901 w 1093"/>
                <a:gd name="T111" fmla="*/ 655 h 1196"/>
                <a:gd name="T112" fmla="*/ 937 w 1093"/>
                <a:gd name="T113" fmla="*/ 631 h 1196"/>
                <a:gd name="T114" fmla="*/ 979 w 1093"/>
                <a:gd name="T115" fmla="*/ 571 h 1196"/>
                <a:gd name="T116" fmla="*/ 991 w 1093"/>
                <a:gd name="T117" fmla="*/ 595 h 1196"/>
                <a:gd name="T118" fmla="*/ 1063 w 1093"/>
                <a:gd name="T119" fmla="*/ 535 h 1196"/>
                <a:gd name="T120" fmla="*/ 1021 w 1093"/>
                <a:gd name="T121" fmla="*/ 499 h 1196"/>
                <a:gd name="T122" fmla="*/ 1033 w 1093"/>
                <a:gd name="T123" fmla="*/ 439 h 1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93" h="1196">
                  <a:moveTo>
                    <a:pt x="1069" y="391"/>
                  </a:moveTo>
                  <a:lnTo>
                    <a:pt x="1057" y="361"/>
                  </a:lnTo>
                  <a:lnTo>
                    <a:pt x="1063" y="349"/>
                  </a:lnTo>
                  <a:lnTo>
                    <a:pt x="1057" y="337"/>
                  </a:lnTo>
                  <a:lnTo>
                    <a:pt x="1039" y="343"/>
                  </a:lnTo>
                  <a:lnTo>
                    <a:pt x="1033" y="331"/>
                  </a:lnTo>
                  <a:lnTo>
                    <a:pt x="1021" y="337"/>
                  </a:lnTo>
                  <a:lnTo>
                    <a:pt x="1021" y="349"/>
                  </a:lnTo>
                  <a:lnTo>
                    <a:pt x="1009" y="343"/>
                  </a:lnTo>
                  <a:lnTo>
                    <a:pt x="1009" y="355"/>
                  </a:lnTo>
                  <a:lnTo>
                    <a:pt x="985" y="349"/>
                  </a:lnTo>
                  <a:lnTo>
                    <a:pt x="985" y="331"/>
                  </a:lnTo>
                  <a:lnTo>
                    <a:pt x="973" y="319"/>
                  </a:lnTo>
                  <a:lnTo>
                    <a:pt x="979" y="313"/>
                  </a:lnTo>
                  <a:lnTo>
                    <a:pt x="985" y="301"/>
                  </a:lnTo>
                  <a:lnTo>
                    <a:pt x="973" y="313"/>
                  </a:lnTo>
                  <a:lnTo>
                    <a:pt x="961" y="295"/>
                  </a:lnTo>
                  <a:lnTo>
                    <a:pt x="943" y="289"/>
                  </a:lnTo>
                  <a:lnTo>
                    <a:pt x="901" y="277"/>
                  </a:lnTo>
                  <a:lnTo>
                    <a:pt x="883" y="283"/>
                  </a:lnTo>
                  <a:lnTo>
                    <a:pt x="883" y="313"/>
                  </a:lnTo>
                  <a:lnTo>
                    <a:pt x="865" y="313"/>
                  </a:lnTo>
                  <a:lnTo>
                    <a:pt x="865" y="337"/>
                  </a:lnTo>
                  <a:lnTo>
                    <a:pt x="853" y="349"/>
                  </a:lnTo>
                  <a:lnTo>
                    <a:pt x="853" y="367"/>
                  </a:lnTo>
                  <a:lnTo>
                    <a:pt x="835" y="385"/>
                  </a:lnTo>
                  <a:lnTo>
                    <a:pt x="835" y="397"/>
                  </a:lnTo>
                  <a:lnTo>
                    <a:pt x="823" y="427"/>
                  </a:lnTo>
                  <a:lnTo>
                    <a:pt x="805" y="433"/>
                  </a:lnTo>
                  <a:lnTo>
                    <a:pt x="805" y="445"/>
                  </a:lnTo>
                  <a:lnTo>
                    <a:pt x="799" y="433"/>
                  </a:lnTo>
                  <a:lnTo>
                    <a:pt x="793" y="439"/>
                  </a:lnTo>
                  <a:lnTo>
                    <a:pt x="799" y="457"/>
                  </a:lnTo>
                  <a:lnTo>
                    <a:pt x="787" y="451"/>
                  </a:lnTo>
                  <a:lnTo>
                    <a:pt x="787" y="433"/>
                  </a:lnTo>
                  <a:lnTo>
                    <a:pt x="793" y="415"/>
                  </a:lnTo>
                  <a:lnTo>
                    <a:pt x="793" y="409"/>
                  </a:lnTo>
                  <a:lnTo>
                    <a:pt x="781" y="415"/>
                  </a:lnTo>
                  <a:lnTo>
                    <a:pt x="775" y="403"/>
                  </a:lnTo>
                  <a:lnTo>
                    <a:pt x="751" y="433"/>
                  </a:lnTo>
                  <a:lnTo>
                    <a:pt x="739" y="433"/>
                  </a:lnTo>
                  <a:lnTo>
                    <a:pt x="709" y="439"/>
                  </a:lnTo>
                  <a:lnTo>
                    <a:pt x="709" y="451"/>
                  </a:lnTo>
                  <a:lnTo>
                    <a:pt x="679" y="463"/>
                  </a:lnTo>
                  <a:lnTo>
                    <a:pt x="655" y="439"/>
                  </a:lnTo>
                  <a:lnTo>
                    <a:pt x="643" y="439"/>
                  </a:lnTo>
                  <a:lnTo>
                    <a:pt x="643" y="421"/>
                  </a:lnTo>
                  <a:lnTo>
                    <a:pt x="655" y="391"/>
                  </a:lnTo>
                  <a:lnTo>
                    <a:pt x="655" y="349"/>
                  </a:lnTo>
                  <a:lnTo>
                    <a:pt x="661" y="313"/>
                  </a:lnTo>
                  <a:lnTo>
                    <a:pt x="673" y="307"/>
                  </a:lnTo>
                  <a:lnTo>
                    <a:pt x="667" y="289"/>
                  </a:lnTo>
                  <a:lnTo>
                    <a:pt x="679" y="271"/>
                  </a:lnTo>
                  <a:lnTo>
                    <a:pt x="667" y="271"/>
                  </a:lnTo>
                  <a:lnTo>
                    <a:pt x="661" y="259"/>
                  </a:lnTo>
                  <a:lnTo>
                    <a:pt x="643" y="259"/>
                  </a:lnTo>
                  <a:lnTo>
                    <a:pt x="637" y="229"/>
                  </a:lnTo>
                  <a:lnTo>
                    <a:pt x="624" y="205"/>
                  </a:lnTo>
                  <a:lnTo>
                    <a:pt x="637" y="181"/>
                  </a:lnTo>
                  <a:lnTo>
                    <a:pt x="631" y="157"/>
                  </a:lnTo>
                  <a:lnTo>
                    <a:pt x="606" y="163"/>
                  </a:lnTo>
                  <a:lnTo>
                    <a:pt x="600" y="151"/>
                  </a:lnTo>
                  <a:lnTo>
                    <a:pt x="618" y="121"/>
                  </a:lnTo>
                  <a:lnTo>
                    <a:pt x="606" y="115"/>
                  </a:lnTo>
                  <a:lnTo>
                    <a:pt x="600" y="79"/>
                  </a:lnTo>
                  <a:lnTo>
                    <a:pt x="594" y="79"/>
                  </a:lnTo>
                  <a:lnTo>
                    <a:pt x="582" y="61"/>
                  </a:lnTo>
                  <a:lnTo>
                    <a:pt x="558" y="61"/>
                  </a:lnTo>
                  <a:lnTo>
                    <a:pt x="546" y="67"/>
                  </a:lnTo>
                  <a:lnTo>
                    <a:pt x="552" y="42"/>
                  </a:lnTo>
                  <a:lnTo>
                    <a:pt x="564" y="48"/>
                  </a:lnTo>
                  <a:lnTo>
                    <a:pt x="570" y="36"/>
                  </a:lnTo>
                  <a:lnTo>
                    <a:pt x="552" y="0"/>
                  </a:lnTo>
                  <a:lnTo>
                    <a:pt x="540" y="0"/>
                  </a:lnTo>
                  <a:lnTo>
                    <a:pt x="552" y="24"/>
                  </a:lnTo>
                  <a:lnTo>
                    <a:pt x="528" y="24"/>
                  </a:lnTo>
                  <a:lnTo>
                    <a:pt x="516" y="42"/>
                  </a:lnTo>
                  <a:lnTo>
                    <a:pt x="498" y="30"/>
                  </a:lnTo>
                  <a:lnTo>
                    <a:pt x="480" y="30"/>
                  </a:lnTo>
                  <a:lnTo>
                    <a:pt x="492" y="42"/>
                  </a:lnTo>
                  <a:lnTo>
                    <a:pt x="486" y="79"/>
                  </a:lnTo>
                  <a:lnTo>
                    <a:pt x="492" y="97"/>
                  </a:lnTo>
                  <a:lnTo>
                    <a:pt x="486" y="97"/>
                  </a:lnTo>
                  <a:lnTo>
                    <a:pt x="480" y="103"/>
                  </a:lnTo>
                  <a:lnTo>
                    <a:pt x="486" y="115"/>
                  </a:lnTo>
                  <a:lnTo>
                    <a:pt x="474" y="121"/>
                  </a:lnTo>
                  <a:lnTo>
                    <a:pt x="474" y="127"/>
                  </a:lnTo>
                  <a:lnTo>
                    <a:pt x="498" y="157"/>
                  </a:lnTo>
                  <a:lnTo>
                    <a:pt x="498" y="175"/>
                  </a:lnTo>
                  <a:lnTo>
                    <a:pt x="486" y="187"/>
                  </a:lnTo>
                  <a:lnTo>
                    <a:pt x="492" y="217"/>
                  </a:lnTo>
                  <a:lnTo>
                    <a:pt x="474" y="229"/>
                  </a:lnTo>
                  <a:lnTo>
                    <a:pt x="474" y="241"/>
                  </a:lnTo>
                  <a:lnTo>
                    <a:pt x="450" y="265"/>
                  </a:lnTo>
                  <a:lnTo>
                    <a:pt x="450" y="271"/>
                  </a:lnTo>
                  <a:lnTo>
                    <a:pt x="432" y="277"/>
                  </a:lnTo>
                  <a:lnTo>
                    <a:pt x="438" y="295"/>
                  </a:lnTo>
                  <a:lnTo>
                    <a:pt x="420" y="307"/>
                  </a:lnTo>
                  <a:lnTo>
                    <a:pt x="414" y="331"/>
                  </a:lnTo>
                  <a:lnTo>
                    <a:pt x="426" y="331"/>
                  </a:lnTo>
                  <a:lnTo>
                    <a:pt x="420" y="343"/>
                  </a:lnTo>
                  <a:lnTo>
                    <a:pt x="438" y="373"/>
                  </a:lnTo>
                  <a:lnTo>
                    <a:pt x="468" y="379"/>
                  </a:lnTo>
                  <a:lnTo>
                    <a:pt x="474" y="415"/>
                  </a:lnTo>
                  <a:lnTo>
                    <a:pt x="468" y="415"/>
                  </a:lnTo>
                  <a:lnTo>
                    <a:pt x="456" y="409"/>
                  </a:lnTo>
                  <a:lnTo>
                    <a:pt x="444" y="427"/>
                  </a:lnTo>
                  <a:lnTo>
                    <a:pt x="450" y="451"/>
                  </a:lnTo>
                  <a:lnTo>
                    <a:pt x="462" y="445"/>
                  </a:lnTo>
                  <a:lnTo>
                    <a:pt x="474" y="475"/>
                  </a:lnTo>
                  <a:lnTo>
                    <a:pt x="444" y="505"/>
                  </a:lnTo>
                  <a:lnTo>
                    <a:pt x="450" y="517"/>
                  </a:lnTo>
                  <a:lnTo>
                    <a:pt x="432" y="523"/>
                  </a:lnTo>
                  <a:lnTo>
                    <a:pt x="426" y="517"/>
                  </a:lnTo>
                  <a:lnTo>
                    <a:pt x="414" y="517"/>
                  </a:lnTo>
                  <a:lnTo>
                    <a:pt x="414" y="511"/>
                  </a:lnTo>
                  <a:lnTo>
                    <a:pt x="402" y="499"/>
                  </a:lnTo>
                  <a:lnTo>
                    <a:pt x="390" y="505"/>
                  </a:lnTo>
                  <a:lnTo>
                    <a:pt x="384" y="493"/>
                  </a:lnTo>
                  <a:lnTo>
                    <a:pt x="372" y="475"/>
                  </a:lnTo>
                  <a:lnTo>
                    <a:pt x="372" y="481"/>
                  </a:lnTo>
                  <a:lnTo>
                    <a:pt x="372" y="475"/>
                  </a:lnTo>
                  <a:lnTo>
                    <a:pt x="378" y="475"/>
                  </a:lnTo>
                  <a:lnTo>
                    <a:pt x="372" y="469"/>
                  </a:lnTo>
                  <a:lnTo>
                    <a:pt x="360" y="469"/>
                  </a:lnTo>
                  <a:lnTo>
                    <a:pt x="354" y="475"/>
                  </a:lnTo>
                  <a:lnTo>
                    <a:pt x="330" y="487"/>
                  </a:lnTo>
                  <a:lnTo>
                    <a:pt x="342" y="517"/>
                  </a:lnTo>
                  <a:lnTo>
                    <a:pt x="330" y="529"/>
                  </a:lnTo>
                  <a:lnTo>
                    <a:pt x="324" y="541"/>
                  </a:lnTo>
                  <a:lnTo>
                    <a:pt x="312" y="547"/>
                  </a:lnTo>
                  <a:lnTo>
                    <a:pt x="300" y="571"/>
                  </a:lnTo>
                  <a:lnTo>
                    <a:pt x="282" y="571"/>
                  </a:lnTo>
                  <a:lnTo>
                    <a:pt x="276" y="583"/>
                  </a:lnTo>
                  <a:lnTo>
                    <a:pt x="282" y="589"/>
                  </a:lnTo>
                  <a:lnTo>
                    <a:pt x="270" y="595"/>
                  </a:lnTo>
                  <a:lnTo>
                    <a:pt x="264" y="601"/>
                  </a:lnTo>
                  <a:lnTo>
                    <a:pt x="264" y="607"/>
                  </a:lnTo>
                  <a:lnTo>
                    <a:pt x="270" y="631"/>
                  </a:lnTo>
                  <a:lnTo>
                    <a:pt x="264" y="637"/>
                  </a:lnTo>
                  <a:lnTo>
                    <a:pt x="252" y="643"/>
                  </a:lnTo>
                  <a:lnTo>
                    <a:pt x="222" y="595"/>
                  </a:lnTo>
                  <a:lnTo>
                    <a:pt x="222" y="583"/>
                  </a:lnTo>
                  <a:lnTo>
                    <a:pt x="204" y="583"/>
                  </a:lnTo>
                  <a:lnTo>
                    <a:pt x="198" y="607"/>
                  </a:lnTo>
                  <a:lnTo>
                    <a:pt x="174" y="619"/>
                  </a:lnTo>
                  <a:lnTo>
                    <a:pt x="162" y="607"/>
                  </a:lnTo>
                  <a:lnTo>
                    <a:pt x="132" y="607"/>
                  </a:lnTo>
                  <a:lnTo>
                    <a:pt x="96" y="673"/>
                  </a:lnTo>
                  <a:lnTo>
                    <a:pt x="114" y="679"/>
                  </a:lnTo>
                  <a:lnTo>
                    <a:pt x="108" y="691"/>
                  </a:lnTo>
                  <a:lnTo>
                    <a:pt x="114" y="691"/>
                  </a:lnTo>
                  <a:lnTo>
                    <a:pt x="114" y="722"/>
                  </a:lnTo>
                  <a:lnTo>
                    <a:pt x="120" y="722"/>
                  </a:lnTo>
                  <a:lnTo>
                    <a:pt x="120" y="734"/>
                  </a:lnTo>
                  <a:lnTo>
                    <a:pt x="102" y="740"/>
                  </a:lnTo>
                  <a:lnTo>
                    <a:pt x="102" y="758"/>
                  </a:lnTo>
                  <a:lnTo>
                    <a:pt x="72" y="764"/>
                  </a:lnTo>
                  <a:lnTo>
                    <a:pt x="60" y="782"/>
                  </a:lnTo>
                  <a:lnTo>
                    <a:pt x="66" y="812"/>
                  </a:lnTo>
                  <a:lnTo>
                    <a:pt x="66" y="824"/>
                  </a:lnTo>
                  <a:lnTo>
                    <a:pt x="54" y="836"/>
                  </a:lnTo>
                  <a:lnTo>
                    <a:pt x="54" y="866"/>
                  </a:lnTo>
                  <a:lnTo>
                    <a:pt x="42" y="902"/>
                  </a:lnTo>
                  <a:lnTo>
                    <a:pt x="18" y="896"/>
                  </a:lnTo>
                  <a:lnTo>
                    <a:pt x="12" y="908"/>
                  </a:lnTo>
                  <a:lnTo>
                    <a:pt x="6" y="908"/>
                  </a:lnTo>
                  <a:lnTo>
                    <a:pt x="0" y="920"/>
                  </a:lnTo>
                  <a:lnTo>
                    <a:pt x="18" y="938"/>
                  </a:lnTo>
                  <a:lnTo>
                    <a:pt x="30" y="962"/>
                  </a:lnTo>
                  <a:lnTo>
                    <a:pt x="36" y="974"/>
                  </a:lnTo>
                  <a:lnTo>
                    <a:pt x="48" y="980"/>
                  </a:lnTo>
                  <a:lnTo>
                    <a:pt x="48" y="974"/>
                  </a:lnTo>
                  <a:lnTo>
                    <a:pt x="60" y="974"/>
                  </a:lnTo>
                  <a:lnTo>
                    <a:pt x="66" y="980"/>
                  </a:lnTo>
                  <a:lnTo>
                    <a:pt x="84" y="986"/>
                  </a:lnTo>
                  <a:lnTo>
                    <a:pt x="84" y="992"/>
                  </a:lnTo>
                  <a:lnTo>
                    <a:pt x="102" y="1004"/>
                  </a:lnTo>
                  <a:lnTo>
                    <a:pt x="114" y="1004"/>
                  </a:lnTo>
                  <a:lnTo>
                    <a:pt x="120" y="1016"/>
                  </a:lnTo>
                  <a:lnTo>
                    <a:pt x="132" y="1016"/>
                  </a:lnTo>
                  <a:lnTo>
                    <a:pt x="132" y="1028"/>
                  </a:lnTo>
                  <a:lnTo>
                    <a:pt x="144" y="1028"/>
                  </a:lnTo>
                  <a:lnTo>
                    <a:pt x="162" y="1022"/>
                  </a:lnTo>
                  <a:lnTo>
                    <a:pt x="174" y="1028"/>
                  </a:lnTo>
                  <a:lnTo>
                    <a:pt x="168" y="1034"/>
                  </a:lnTo>
                  <a:lnTo>
                    <a:pt x="186" y="1046"/>
                  </a:lnTo>
                  <a:lnTo>
                    <a:pt x="180" y="1040"/>
                  </a:lnTo>
                  <a:lnTo>
                    <a:pt x="192" y="1034"/>
                  </a:lnTo>
                  <a:lnTo>
                    <a:pt x="192" y="1028"/>
                  </a:lnTo>
                  <a:lnTo>
                    <a:pt x="210" y="1022"/>
                  </a:lnTo>
                  <a:lnTo>
                    <a:pt x="216" y="1016"/>
                  </a:lnTo>
                  <a:lnTo>
                    <a:pt x="216" y="1004"/>
                  </a:lnTo>
                  <a:lnTo>
                    <a:pt x="228" y="1004"/>
                  </a:lnTo>
                  <a:lnTo>
                    <a:pt x="234" y="998"/>
                  </a:lnTo>
                  <a:lnTo>
                    <a:pt x="240" y="998"/>
                  </a:lnTo>
                  <a:lnTo>
                    <a:pt x="246" y="1016"/>
                  </a:lnTo>
                  <a:lnTo>
                    <a:pt x="246" y="1022"/>
                  </a:lnTo>
                  <a:lnTo>
                    <a:pt x="258" y="1028"/>
                  </a:lnTo>
                  <a:lnTo>
                    <a:pt x="258" y="1034"/>
                  </a:lnTo>
                  <a:lnTo>
                    <a:pt x="270" y="1040"/>
                  </a:lnTo>
                  <a:lnTo>
                    <a:pt x="282" y="1052"/>
                  </a:lnTo>
                  <a:lnTo>
                    <a:pt x="294" y="1064"/>
                  </a:lnTo>
                  <a:lnTo>
                    <a:pt x="318" y="1088"/>
                  </a:lnTo>
                  <a:lnTo>
                    <a:pt x="324" y="1088"/>
                  </a:lnTo>
                  <a:lnTo>
                    <a:pt x="330" y="1100"/>
                  </a:lnTo>
                  <a:lnTo>
                    <a:pt x="336" y="1100"/>
                  </a:lnTo>
                  <a:lnTo>
                    <a:pt x="348" y="1100"/>
                  </a:lnTo>
                  <a:lnTo>
                    <a:pt x="354" y="1094"/>
                  </a:lnTo>
                  <a:lnTo>
                    <a:pt x="360" y="1094"/>
                  </a:lnTo>
                  <a:lnTo>
                    <a:pt x="366" y="1106"/>
                  </a:lnTo>
                  <a:lnTo>
                    <a:pt x="384" y="1130"/>
                  </a:lnTo>
                  <a:lnTo>
                    <a:pt x="396" y="1130"/>
                  </a:lnTo>
                  <a:lnTo>
                    <a:pt x="402" y="1136"/>
                  </a:lnTo>
                  <a:lnTo>
                    <a:pt x="402" y="1160"/>
                  </a:lnTo>
                  <a:lnTo>
                    <a:pt x="414" y="1172"/>
                  </a:lnTo>
                  <a:lnTo>
                    <a:pt x="420" y="1166"/>
                  </a:lnTo>
                  <a:lnTo>
                    <a:pt x="438" y="1172"/>
                  </a:lnTo>
                  <a:lnTo>
                    <a:pt x="438" y="1196"/>
                  </a:lnTo>
                  <a:lnTo>
                    <a:pt x="444" y="1196"/>
                  </a:lnTo>
                  <a:lnTo>
                    <a:pt x="450" y="1184"/>
                  </a:lnTo>
                  <a:lnTo>
                    <a:pt x="456" y="1184"/>
                  </a:lnTo>
                  <a:lnTo>
                    <a:pt x="456" y="1178"/>
                  </a:lnTo>
                  <a:lnTo>
                    <a:pt x="480" y="1178"/>
                  </a:lnTo>
                  <a:lnTo>
                    <a:pt x="492" y="1160"/>
                  </a:lnTo>
                  <a:lnTo>
                    <a:pt x="582" y="1070"/>
                  </a:lnTo>
                  <a:lnTo>
                    <a:pt x="673" y="986"/>
                  </a:lnTo>
                  <a:lnTo>
                    <a:pt x="673" y="932"/>
                  </a:lnTo>
                  <a:lnTo>
                    <a:pt x="679" y="902"/>
                  </a:lnTo>
                  <a:lnTo>
                    <a:pt x="667" y="878"/>
                  </a:lnTo>
                  <a:lnTo>
                    <a:pt x="673" y="854"/>
                  </a:lnTo>
                  <a:lnTo>
                    <a:pt x="673" y="842"/>
                  </a:lnTo>
                  <a:lnTo>
                    <a:pt x="679" y="836"/>
                  </a:lnTo>
                  <a:lnTo>
                    <a:pt x="673" y="830"/>
                  </a:lnTo>
                  <a:lnTo>
                    <a:pt x="679" y="824"/>
                  </a:lnTo>
                  <a:lnTo>
                    <a:pt x="679" y="812"/>
                  </a:lnTo>
                  <a:lnTo>
                    <a:pt x="667" y="794"/>
                  </a:lnTo>
                  <a:lnTo>
                    <a:pt x="667" y="776"/>
                  </a:lnTo>
                  <a:lnTo>
                    <a:pt x="673" y="776"/>
                  </a:lnTo>
                  <a:lnTo>
                    <a:pt x="673" y="758"/>
                  </a:lnTo>
                  <a:lnTo>
                    <a:pt x="679" y="746"/>
                  </a:lnTo>
                  <a:lnTo>
                    <a:pt x="691" y="746"/>
                  </a:lnTo>
                  <a:lnTo>
                    <a:pt x="691" y="740"/>
                  </a:lnTo>
                  <a:lnTo>
                    <a:pt x="673" y="740"/>
                  </a:lnTo>
                  <a:lnTo>
                    <a:pt x="673" y="728"/>
                  </a:lnTo>
                  <a:lnTo>
                    <a:pt x="667" y="722"/>
                  </a:lnTo>
                  <a:lnTo>
                    <a:pt x="655" y="722"/>
                  </a:lnTo>
                  <a:lnTo>
                    <a:pt x="655" y="710"/>
                  </a:lnTo>
                  <a:lnTo>
                    <a:pt x="661" y="704"/>
                  </a:lnTo>
                  <a:lnTo>
                    <a:pt x="655" y="691"/>
                  </a:lnTo>
                  <a:lnTo>
                    <a:pt x="661" y="691"/>
                  </a:lnTo>
                  <a:lnTo>
                    <a:pt x="673" y="679"/>
                  </a:lnTo>
                  <a:lnTo>
                    <a:pt x="679" y="679"/>
                  </a:lnTo>
                  <a:lnTo>
                    <a:pt x="691" y="673"/>
                  </a:lnTo>
                  <a:lnTo>
                    <a:pt x="709" y="673"/>
                  </a:lnTo>
                  <a:lnTo>
                    <a:pt x="709" y="655"/>
                  </a:lnTo>
                  <a:lnTo>
                    <a:pt x="715" y="649"/>
                  </a:lnTo>
                  <a:lnTo>
                    <a:pt x="727" y="643"/>
                  </a:lnTo>
                  <a:lnTo>
                    <a:pt x="739" y="655"/>
                  </a:lnTo>
                  <a:lnTo>
                    <a:pt x="745" y="649"/>
                  </a:lnTo>
                  <a:lnTo>
                    <a:pt x="757" y="649"/>
                  </a:lnTo>
                  <a:lnTo>
                    <a:pt x="769" y="649"/>
                  </a:lnTo>
                  <a:lnTo>
                    <a:pt x="781" y="643"/>
                  </a:lnTo>
                  <a:lnTo>
                    <a:pt x="781" y="625"/>
                  </a:lnTo>
                  <a:lnTo>
                    <a:pt x="787" y="619"/>
                  </a:lnTo>
                  <a:lnTo>
                    <a:pt x="793" y="625"/>
                  </a:lnTo>
                  <a:lnTo>
                    <a:pt x="799" y="637"/>
                  </a:lnTo>
                  <a:lnTo>
                    <a:pt x="805" y="631"/>
                  </a:lnTo>
                  <a:lnTo>
                    <a:pt x="811" y="631"/>
                  </a:lnTo>
                  <a:lnTo>
                    <a:pt x="817" y="643"/>
                  </a:lnTo>
                  <a:lnTo>
                    <a:pt x="829" y="637"/>
                  </a:lnTo>
                  <a:lnTo>
                    <a:pt x="835" y="625"/>
                  </a:lnTo>
                  <a:lnTo>
                    <a:pt x="841" y="625"/>
                  </a:lnTo>
                  <a:lnTo>
                    <a:pt x="841" y="643"/>
                  </a:lnTo>
                  <a:lnTo>
                    <a:pt x="859" y="649"/>
                  </a:lnTo>
                  <a:lnTo>
                    <a:pt x="865" y="649"/>
                  </a:lnTo>
                  <a:lnTo>
                    <a:pt x="871" y="649"/>
                  </a:lnTo>
                  <a:lnTo>
                    <a:pt x="889" y="643"/>
                  </a:lnTo>
                  <a:lnTo>
                    <a:pt x="895" y="643"/>
                  </a:lnTo>
                  <a:lnTo>
                    <a:pt x="901" y="655"/>
                  </a:lnTo>
                  <a:lnTo>
                    <a:pt x="907" y="649"/>
                  </a:lnTo>
                  <a:lnTo>
                    <a:pt x="907" y="643"/>
                  </a:lnTo>
                  <a:lnTo>
                    <a:pt x="919" y="631"/>
                  </a:lnTo>
                  <a:lnTo>
                    <a:pt x="931" y="637"/>
                  </a:lnTo>
                  <a:lnTo>
                    <a:pt x="937" y="631"/>
                  </a:lnTo>
                  <a:lnTo>
                    <a:pt x="949" y="619"/>
                  </a:lnTo>
                  <a:lnTo>
                    <a:pt x="955" y="601"/>
                  </a:lnTo>
                  <a:lnTo>
                    <a:pt x="949" y="589"/>
                  </a:lnTo>
                  <a:lnTo>
                    <a:pt x="979" y="577"/>
                  </a:lnTo>
                  <a:lnTo>
                    <a:pt x="979" y="571"/>
                  </a:lnTo>
                  <a:lnTo>
                    <a:pt x="991" y="565"/>
                  </a:lnTo>
                  <a:lnTo>
                    <a:pt x="1003" y="571"/>
                  </a:lnTo>
                  <a:lnTo>
                    <a:pt x="997" y="577"/>
                  </a:lnTo>
                  <a:lnTo>
                    <a:pt x="985" y="589"/>
                  </a:lnTo>
                  <a:lnTo>
                    <a:pt x="991" y="595"/>
                  </a:lnTo>
                  <a:lnTo>
                    <a:pt x="1003" y="589"/>
                  </a:lnTo>
                  <a:lnTo>
                    <a:pt x="1027" y="595"/>
                  </a:lnTo>
                  <a:lnTo>
                    <a:pt x="1045" y="571"/>
                  </a:lnTo>
                  <a:lnTo>
                    <a:pt x="1057" y="577"/>
                  </a:lnTo>
                  <a:lnTo>
                    <a:pt x="1063" y="535"/>
                  </a:lnTo>
                  <a:lnTo>
                    <a:pt x="1045" y="541"/>
                  </a:lnTo>
                  <a:lnTo>
                    <a:pt x="1033" y="523"/>
                  </a:lnTo>
                  <a:lnTo>
                    <a:pt x="1033" y="511"/>
                  </a:lnTo>
                  <a:lnTo>
                    <a:pt x="1021" y="511"/>
                  </a:lnTo>
                  <a:lnTo>
                    <a:pt x="1021" y="499"/>
                  </a:lnTo>
                  <a:lnTo>
                    <a:pt x="1027" y="493"/>
                  </a:lnTo>
                  <a:lnTo>
                    <a:pt x="1027" y="463"/>
                  </a:lnTo>
                  <a:lnTo>
                    <a:pt x="1033" y="457"/>
                  </a:lnTo>
                  <a:lnTo>
                    <a:pt x="1021" y="451"/>
                  </a:lnTo>
                  <a:lnTo>
                    <a:pt x="1033" y="439"/>
                  </a:lnTo>
                  <a:lnTo>
                    <a:pt x="1045" y="439"/>
                  </a:lnTo>
                  <a:lnTo>
                    <a:pt x="1063" y="421"/>
                  </a:lnTo>
                  <a:lnTo>
                    <a:pt x="1093" y="409"/>
                  </a:lnTo>
                  <a:lnTo>
                    <a:pt x="1069" y="391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4" name="Freeform 294"/>
            <p:cNvSpPr>
              <a:spLocks/>
            </p:cNvSpPr>
            <p:nvPr/>
          </p:nvSpPr>
          <p:spPr bwMode="auto">
            <a:xfrm>
              <a:off x="9351965" y="5242720"/>
              <a:ext cx="428625" cy="295276"/>
            </a:xfrm>
            <a:custGeom>
              <a:avLst/>
              <a:gdLst>
                <a:gd name="T0" fmla="*/ 186 w 270"/>
                <a:gd name="T1" fmla="*/ 96 h 186"/>
                <a:gd name="T2" fmla="*/ 180 w 270"/>
                <a:gd name="T3" fmla="*/ 114 h 186"/>
                <a:gd name="T4" fmla="*/ 174 w 270"/>
                <a:gd name="T5" fmla="*/ 126 h 186"/>
                <a:gd name="T6" fmla="*/ 168 w 270"/>
                <a:gd name="T7" fmla="*/ 150 h 186"/>
                <a:gd name="T8" fmla="*/ 150 w 270"/>
                <a:gd name="T9" fmla="*/ 156 h 186"/>
                <a:gd name="T10" fmla="*/ 150 w 270"/>
                <a:gd name="T11" fmla="*/ 162 h 186"/>
                <a:gd name="T12" fmla="*/ 120 w 270"/>
                <a:gd name="T13" fmla="*/ 174 h 186"/>
                <a:gd name="T14" fmla="*/ 114 w 270"/>
                <a:gd name="T15" fmla="*/ 174 h 186"/>
                <a:gd name="T16" fmla="*/ 90 w 270"/>
                <a:gd name="T17" fmla="*/ 186 h 186"/>
                <a:gd name="T18" fmla="*/ 78 w 270"/>
                <a:gd name="T19" fmla="*/ 180 h 186"/>
                <a:gd name="T20" fmla="*/ 72 w 270"/>
                <a:gd name="T21" fmla="*/ 174 h 186"/>
                <a:gd name="T22" fmla="*/ 54 w 270"/>
                <a:gd name="T23" fmla="*/ 168 h 186"/>
                <a:gd name="T24" fmla="*/ 54 w 270"/>
                <a:gd name="T25" fmla="*/ 150 h 186"/>
                <a:gd name="T26" fmla="*/ 42 w 270"/>
                <a:gd name="T27" fmla="*/ 132 h 186"/>
                <a:gd name="T28" fmla="*/ 36 w 270"/>
                <a:gd name="T29" fmla="*/ 138 h 186"/>
                <a:gd name="T30" fmla="*/ 24 w 270"/>
                <a:gd name="T31" fmla="*/ 126 h 186"/>
                <a:gd name="T32" fmla="*/ 24 w 270"/>
                <a:gd name="T33" fmla="*/ 108 h 186"/>
                <a:gd name="T34" fmla="*/ 12 w 270"/>
                <a:gd name="T35" fmla="*/ 108 h 186"/>
                <a:gd name="T36" fmla="*/ 0 w 270"/>
                <a:gd name="T37" fmla="*/ 108 h 186"/>
                <a:gd name="T38" fmla="*/ 6 w 270"/>
                <a:gd name="T39" fmla="*/ 96 h 186"/>
                <a:gd name="T40" fmla="*/ 18 w 270"/>
                <a:gd name="T41" fmla="*/ 90 h 186"/>
                <a:gd name="T42" fmla="*/ 12 w 270"/>
                <a:gd name="T43" fmla="*/ 84 h 186"/>
                <a:gd name="T44" fmla="*/ 42 w 270"/>
                <a:gd name="T45" fmla="*/ 54 h 186"/>
                <a:gd name="T46" fmla="*/ 48 w 270"/>
                <a:gd name="T47" fmla="*/ 60 h 186"/>
                <a:gd name="T48" fmla="*/ 54 w 270"/>
                <a:gd name="T49" fmla="*/ 54 h 186"/>
                <a:gd name="T50" fmla="*/ 60 w 270"/>
                <a:gd name="T51" fmla="*/ 42 h 186"/>
                <a:gd name="T52" fmla="*/ 66 w 270"/>
                <a:gd name="T53" fmla="*/ 36 h 186"/>
                <a:gd name="T54" fmla="*/ 72 w 270"/>
                <a:gd name="T55" fmla="*/ 42 h 186"/>
                <a:gd name="T56" fmla="*/ 72 w 270"/>
                <a:gd name="T57" fmla="*/ 36 h 186"/>
                <a:gd name="T58" fmla="*/ 72 w 270"/>
                <a:gd name="T59" fmla="*/ 30 h 186"/>
                <a:gd name="T60" fmla="*/ 72 w 270"/>
                <a:gd name="T61" fmla="*/ 24 h 186"/>
                <a:gd name="T62" fmla="*/ 72 w 270"/>
                <a:gd name="T63" fmla="*/ 18 h 186"/>
                <a:gd name="T64" fmla="*/ 78 w 270"/>
                <a:gd name="T65" fmla="*/ 12 h 186"/>
                <a:gd name="T66" fmla="*/ 90 w 270"/>
                <a:gd name="T67" fmla="*/ 18 h 186"/>
                <a:gd name="T68" fmla="*/ 96 w 270"/>
                <a:gd name="T69" fmla="*/ 24 h 186"/>
                <a:gd name="T70" fmla="*/ 108 w 270"/>
                <a:gd name="T71" fmla="*/ 18 h 186"/>
                <a:gd name="T72" fmla="*/ 120 w 270"/>
                <a:gd name="T73" fmla="*/ 18 h 186"/>
                <a:gd name="T74" fmla="*/ 126 w 270"/>
                <a:gd name="T75" fmla="*/ 30 h 186"/>
                <a:gd name="T76" fmla="*/ 138 w 270"/>
                <a:gd name="T77" fmla="*/ 30 h 186"/>
                <a:gd name="T78" fmla="*/ 144 w 270"/>
                <a:gd name="T79" fmla="*/ 36 h 186"/>
                <a:gd name="T80" fmla="*/ 156 w 270"/>
                <a:gd name="T81" fmla="*/ 36 h 186"/>
                <a:gd name="T82" fmla="*/ 162 w 270"/>
                <a:gd name="T83" fmla="*/ 42 h 186"/>
                <a:gd name="T84" fmla="*/ 162 w 270"/>
                <a:gd name="T85" fmla="*/ 36 h 186"/>
                <a:gd name="T86" fmla="*/ 168 w 270"/>
                <a:gd name="T87" fmla="*/ 36 h 186"/>
                <a:gd name="T88" fmla="*/ 174 w 270"/>
                <a:gd name="T89" fmla="*/ 36 h 186"/>
                <a:gd name="T90" fmla="*/ 186 w 270"/>
                <a:gd name="T91" fmla="*/ 42 h 186"/>
                <a:gd name="T92" fmla="*/ 192 w 270"/>
                <a:gd name="T93" fmla="*/ 42 h 186"/>
                <a:gd name="T94" fmla="*/ 198 w 270"/>
                <a:gd name="T95" fmla="*/ 30 h 186"/>
                <a:gd name="T96" fmla="*/ 210 w 270"/>
                <a:gd name="T97" fmla="*/ 30 h 186"/>
                <a:gd name="T98" fmla="*/ 216 w 270"/>
                <a:gd name="T99" fmla="*/ 12 h 186"/>
                <a:gd name="T100" fmla="*/ 228 w 270"/>
                <a:gd name="T101" fmla="*/ 12 h 186"/>
                <a:gd name="T102" fmla="*/ 228 w 270"/>
                <a:gd name="T103" fmla="*/ 18 h 186"/>
                <a:gd name="T104" fmla="*/ 246 w 270"/>
                <a:gd name="T105" fmla="*/ 12 h 186"/>
                <a:gd name="T106" fmla="*/ 258 w 270"/>
                <a:gd name="T107" fmla="*/ 0 h 186"/>
                <a:gd name="T108" fmla="*/ 270 w 270"/>
                <a:gd name="T109" fmla="*/ 18 h 186"/>
                <a:gd name="T110" fmla="*/ 264 w 270"/>
                <a:gd name="T111" fmla="*/ 18 h 186"/>
                <a:gd name="T112" fmla="*/ 252 w 270"/>
                <a:gd name="T113" fmla="*/ 30 h 186"/>
                <a:gd name="T114" fmla="*/ 252 w 270"/>
                <a:gd name="T115" fmla="*/ 36 h 186"/>
                <a:gd name="T116" fmla="*/ 228 w 270"/>
                <a:gd name="T117" fmla="*/ 60 h 186"/>
                <a:gd name="T118" fmla="*/ 216 w 270"/>
                <a:gd name="T119" fmla="*/ 72 h 186"/>
                <a:gd name="T120" fmla="*/ 204 w 270"/>
                <a:gd name="T121" fmla="*/ 78 h 186"/>
                <a:gd name="T122" fmla="*/ 198 w 270"/>
                <a:gd name="T123" fmla="*/ 90 h 186"/>
                <a:gd name="T124" fmla="*/ 186 w 270"/>
                <a:gd name="T125" fmla="*/ 9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0" h="186">
                  <a:moveTo>
                    <a:pt x="186" y="96"/>
                  </a:moveTo>
                  <a:lnTo>
                    <a:pt x="180" y="114"/>
                  </a:lnTo>
                  <a:lnTo>
                    <a:pt x="174" y="126"/>
                  </a:lnTo>
                  <a:lnTo>
                    <a:pt x="168" y="150"/>
                  </a:lnTo>
                  <a:lnTo>
                    <a:pt x="150" y="156"/>
                  </a:lnTo>
                  <a:lnTo>
                    <a:pt x="150" y="162"/>
                  </a:lnTo>
                  <a:lnTo>
                    <a:pt x="120" y="174"/>
                  </a:lnTo>
                  <a:lnTo>
                    <a:pt x="114" y="174"/>
                  </a:lnTo>
                  <a:lnTo>
                    <a:pt x="90" y="186"/>
                  </a:lnTo>
                  <a:lnTo>
                    <a:pt x="78" y="180"/>
                  </a:lnTo>
                  <a:lnTo>
                    <a:pt x="72" y="174"/>
                  </a:lnTo>
                  <a:lnTo>
                    <a:pt x="54" y="168"/>
                  </a:lnTo>
                  <a:lnTo>
                    <a:pt x="54" y="150"/>
                  </a:lnTo>
                  <a:lnTo>
                    <a:pt x="42" y="132"/>
                  </a:lnTo>
                  <a:lnTo>
                    <a:pt x="36" y="138"/>
                  </a:lnTo>
                  <a:lnTo>
                    <a:pt x="24" y="126"/>
                  </a:lnTo>
                  <a:lnTo>
                    <a:pt x="24" y="108"/>
                  </a:lnTo>
                  <a:lnTo>
                    <a:pt x="12" y="108"/>
                  </a:lnTo>
                  <a:lnTo>
                    <a:pt x="0" y="108"/>
                  </a:lnTo>
                  <a:lnTo>
                    <a:pt x="6" y="96"/>
                  </a:lnTo>
                  <a:lnTo>
                    <a:pt x="18" y="90"/>
                  </a:lnTo>
                  <a:lnTo>
                    <a:pt x="12" y="84"/>
                  </a:lnTo>
                  <a:lnTo>
                    <a:pt x="42" y="54"/>
                  </a:lnTo>
                  <a:lnTo>
                    <a:pt x="48" y="60"/>
                  </a:lnTo>
                  <a:lnTo>
                    <a:pt x="54" y="54"/>
                  </a:lnTo>
                  <a:lnTo>
                    <a:pt x="60" y="42"/>
                  </a:lnTo>
                  <a:lnTo>
                    <a:pt x="66" y="36"/>
                  </a:lnTo>
                  <a:lnTo>
                    <a:pt x="72" y="42"/>
                  </a:lnTo>
                  <a:lnTo>
                    <a:pt x="72" y="36"/>
                  </a:lnTo>
                  <a:lnTo>
                    <a:pt x="72" y="30"/>
                  </a:lnTo>
                  <a:lnTo>
                    <a:pt x="72" y="24"/>
                  </a:lnTo>
                  <a:lnTo>
                    <a:pt x="72" y="18"/>
                  </a:lnTo>
                  <a:lnTo>
                    <a:pt x="78" y="12"/>
                  </a:lnTo>
                  <a:lnTo>
                    <a:pt x="90" y="18"/>
                  </a:lnTo>
                  <a:lnTo>
                    <a:pt x="96" y="24"/>
                  </a:lnTo>
                  <a:lnTo>
                    <a:pt x="108" y="18"/>
                  </a:lnTo>
                  <a:lnTo>
                    <a:pt x="120" y="18"/>
                  </a:lnTo>
                  <a:lnTo>
                    <a:pt x="126" y="30"/>
                  </a:lnTo>
                  <a:lnTo>
                    <a:pt x="138" y="30"/>
                  </a:lnTo>
                  <a:lnTo>
                    <a:pt x="144" y="36"/>
                  </a:lnTo>
                  <a:lnTo>
                    <a:pt x="156" y="36"/>
                  </a:lnTo>
                  <a:lnTo>
                    <a:pt x="162" y="42"/>
                  </a:lnTo>
                  <a:lnTo>
                    <a:pt x="162" y="36"/>
                  </a:lnTo>
                  <a:lnTo>
                    <a:pt x="168" y="36"/>
                  </a:lnTo>
                  <a:lnTo>
                    <a:pt x="174" y="36"/>
                  </a:lnTo>
                  <a:lnTo>
                    <a:pt x="186" y="42"/>
                  </a:lnTo>
                  <a:lnTo>
                    <a:pt x="192" y="42"/>
                  </a:lnTo>
                  <a:lnTo>
                    <a:pt x="198" y="30"/>
                  </a:lnTo>
                  <a:lnTo>
                    <a:pt x="210" y="30"/>
                  </a:lnTo>
                  <a:lnTo>
                    <a:pt x="216" y="12"/>
                  </a:lnTo>
                  <a:lnTo>
                    <a:pt x="228" y="12"/>
                  </a:lnTo>
                  <a:lnTo>
                    <a:pt x="228" y="18"/>
                  </a:lnTo>
                  <a:lnTo>
                    <a:pt x="246" y="12"/>
                  </a:lnTo>
                  <a:lnTo>
                    <a:pt x="258" y="0"/>
                  </a:lnTo>
                  <a:lnTo>
                    <a:pt x="270" y="18"/>
                  </a:lnTo>
                  <a:lnTo>
                    <a:pt x="264" y="18"/>
                  </a:lnTo>
                  <a:lnTo>
                    <a:pt x="252" y="30"/>
                  </a:lnTo>
                  <a:lnTo>
                    <a:pt x="252" y="36"/>
                  </a:lnTo>
                  <a:lnTo>
                    <a:pt x="228" y="60"/>
                  </a:lnTo>
                  <a:lnTo>
                    <a:pt x="216" y="72"/>
                  </a:lnTo>
                  <a:lnTo>
                    <a:pt x="204" y="78"/>
                  </a:lnTo>
                  <a:lnTo>
                    <a:pt x="198" y="90"/>
                  </a:lnTo>
                  <a:lnTo>
                    <a:pt x="186" y="9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5" name="Freeform 295"/>
            <p:cNvSpPr>
              <a:spLocks/>
            </p:cNvSpPr>
            <p:nvPr/>
          </p:nvSpPr>
          <p:spPr bwMode="auto">
            <a:xfrm>
              <a:off x="7702553" y="5518945"/>
              <a:ext cx="314325" cy="209550"/>
            </a:xfrm>
            <a:custGeom>
              <a:avLst/>
              <a:gdLst>
                <a:gd name="T0" fmla="*/ 186 w 198"/>
                <a:gd name="T1" fmla="*/ 24 h 132"/>
                <a:gd name="T2" fmla="*/ 180 w 198"/>
                <a:gd name="T3" fmla="*/ 24 h 132"/>
                <a:gd name="T4" fmla="*/ 168 w 198"/>
                <a:gd name="T5" fmla="*/ 6 h 132"/>
                <a:gd name="T6" fmla="*/ 138 w 198"/>
                <a:gd name="T7" fmla="*/ 0 h 132"/>
                <a:gd name="T8" fmla="*/ 132 w 198"/>
                <a:gd name="T9" fmla="*/ 6 h 132"/>
                <a:gd name="T10" fmla="*/ 108 w 198"/>
                <a:gd name="T11" fmla="*/ 30 h 132"/>
                <a:gd name="T12" fmla="*/ 108 w 198"/>
                <a:gd name="T13" fmla="*/ 42 h 132"/>
                <a:gd name="T14" fmla="*/ 102 w 198"/>
                <a:gd name="T15" fmla="*/ 48 h 132"/>
                <a:gd name="T16" fmla="*/ 96 w 198"/>
                <a:gd name="T17" fmla="*/ 36 h 132"/>
                <a:gd name="T18" fmla="*/ 90 w 198"/>
                <a:gd name="T19" fmla="*/ 48 h 132"/>
                <a:gd name="T20" fmla="*/ 84 w 198"/>
                <a:gd name="T21" fmla="*/ 36 h 132"/>
                <a:gd name="T22" fmla="*/ 78 w 198"/>
                <a:gd name="T23" fmla="*/ 48 h 132"/>
                <a:gd name="T24" fmla="*/ 72 w 198"/>
                <a:gd name="T25" fmla="*/ 60 h 132"/>
                <a:gd name="T26" fmla="*/ 78 w 198"/>
                <a:gd name="T27" fmla="*/ 66 h 132"/>
                <a:gd name="T28" fmla="*/ 84 w 198"/>
                <a:gd name="T29" fmla="*/ 72 h 132"/>
                <a:gd name="T30" fmla="*/ 78 w 198"/>
                <a:gd name="T31" fmla="*/ 78 h 132"/>
                <a:gd name="T32" fmla="*/ 60 w 198"/>
                <a:gd name="T33" fmla="*/ 72 h 132"/>
                <a:gd name="T34" fmla="*/ 48 w 198"/>
                <a:gd name="T35" fmla="*/ 72 h 132"/>
                <a:gd name="T36" fmla="*/ 42 w 198"/>
                <a:gd name="T37" fmla="*/ 90 h 132"/>
                <a:gd name="T38" fmla="*/ 36 w 198"/>
                <a:gd name="T39" fmla="*/ 90 h 132"/>
                <a:gd name="T40" fmla="*/ 24 w 198"/>
                <a:gd name="T41" fmla="*/ 72 h 132"/>
                <a:gd name="T42" fmla="*/ 12 w 198"/>
                <a:gd name="T43" fmla="*/ 78 h 132"/>
                <a:gd name="T44" fmla="*/ 12 w 198"/>
                <a:gd name="T45" fmla="*/ 84 h 132"/>
                <a:gd name="T46" fmla="*/ 6 w 198"/>
                <a:gd name="T47" fmla="*/ 90 h 132"/>
                <a:gd name="T48" fmla="*/ 0 w 198"/>
                <a:gd name="T49" fmla="*/ 108 h 132"/>
                <a:gd name="T50" fmla="*/ 6 w 198"/>
                <a:gd name="T51" fmla="*/ 114 h 132"/>
                <a:gd name="T52" fmla="*/ 12 w 198"/>
                <a:gd name="T53" fmla="*/ 114 h 132"/>
                <a:gd name="T54" fmla="*/ 18 w 198"/>
                <a:gd name="T55" fmla="*/ 108 h 132"/>
                <a:gd name="T56" fmla="*/ 24 w 198"/>
                <a:gd name="T57" fmla="*/ 108 h 132"/>
                <a:gd name="T58" fmla="*/ 30 w 198"/>
                <a:gd name="T59" fmla="*/ 120 h 132"/>
                <a:gd name="T60" fmla="*/ 48 w 198"/>
                <a:gd name="T61" fmla="*/ 120 h 132"/>
                <a:gd name="T62" fmla="*/ 60 w 198"/>
                <a:gd name="T63" fmla="*/ 114 h 132"/>
                <a:gd name="T64" fmla="*/ 60 w 198"/>
                <a:gd name="T65" fmla="*/ 126 h 132"/>
                <a:gd name="T66" fmla="*/ 66 w 198"/>
                <a:gd name="T67" fmla="*/ 132 h 132"/>
                <a:gd name="T68" fmla="*/ 78 w 198"/>
                <a:gd name="T69" fmla="*/ 126 h 132"/>
                <a:gd name="T70" fmla="*/ 78 w 198"/>
                <a:gd name="T71" fmla="*/ 120 h 132"/>
                <a:gd name="T72" fmla="*/ 84 w 198"/>
                <a:gd name="T73" fmla="*/ 120 h 132"/>
                <a:gd name="T74" fmla="*/ 102 w 198"/>
                <a:gd name="T75" fmla="*/ 126 h 132"/>
                <a:gd name="T76" fmla="*/ 108 w 198"/>
                <a:gd name="T77" fmla="*/ 114 h 132"/>
                <a:gd name="T78" fmla="*/ 132 w 198"/>
                <a:gd name="T79" fmla="*/ 108 h 132"/>
                <a:gd name="T80" fmla="*/ 156 w 198"/>
                <a:gd name="T81" fmla="*/ 102 h 132"/>
                <a:gd name="T82" fmla="*/ 174 w 198"/>
                <a:gd name="T83" fmla="*/ 90 h 132"/>
                <a:gd name="T84" fmla="*/ 192 w 198"/>
                <a:gd name="T85" fmla="*/ 90 h 132"/>
                <a:gd name="T86" fmla="*/ 192 w 198"/>
                <a:gd name="T87" fmla="*/ 78 h 132"/>
                <a:gd name="T88" fmla="*/ 198 w 198"/>
                <a:gd name="T89" fmla="*/ 72 h 132"/>
                <a:gd name="T90" fmla="*/ 198 w 198"/>
                <a:gd name="T91" fmla="*/ 60 h 132"/>
                <a:gd name="T92" fmla="*/ 192 w 198"/>
                <a:gd name="T93" fmla="*/ 54 h 132"/>
                <a:gd name="T94" fmla="*/ 168 w 198"/>
                <a:gd name="T95" fmla="*/ 60 h 132"/>
                <a:gd name="T96" fmla="*/ 162 w 198"/>
                <a:gd name="T97" fmla="*/ 48 h 132"/>
                <a:gd name="T98" fmla="*/ 180 w 198"/>
                <a:gd name="T99" fmla="*/ 36 h 132"/>
                <a:gd name="T100" fmla="*/ 186 w 198"/>
                <a:gd name="T101" fmla="*/ 36 h 132"/>
                <a:gd name="T102" fmla="*/ 186 w 198"/>
                <a:gd name="T103" fmla="*/ 24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8" h="132">
                  <a:moveTo>
                    <a:pt x="186" y="24"/>
                  </a:moveTo>
                  <a:lnTo>
                    <a:pt x="180" y="24"/>
                  </a:lnTo>
                  <a:lnTo>
                    <a:pt x="168" y="6"/>
                  </a:lnTo>
                  <a:lnTo>
                    <a:pt x="138" y="0"/>
                  </a:lnTo>
                  <a:lnTo>
                    <a:pt x="132" y="6"/>
                  </a:lnTo>
                  <a:lnTo>
                    <a:pt x="108" y="30"/>
                  </a:lnTo>
                  <a:lnTo>
                    <a:pt x="108" y="42"/>
                  </a:lnTo>
                  <a:lnTo>
                    <a:pt x="102" y="48"/>
                  </a:lnTo>
                  <a:lnTo>
                    <a:pt x="96" y="36"/>
                  </a:lnTo>
                  <a:lnTo>
                    <a:pt x="90" y="48"/>
                  </a:lnTo>
                  <a:lnTo>
                    <a:pt x="84" y="36"/>
                  </a:lnTo>
                  <a:lnTo>
                    <a:pt x="78" y="48"/>
                  </a:lnTo>
                  <a:lnTo>
                    <a:pt x="72" y="60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78" y="78"/>
                  </a:lnTo>
                  <a:lnTo>
                    <a:pt x="60" y="72"/>
                  </a:lnTo>
                  <a:lnTo>
                    <a:pt x="48" y="72"/>
                  </a:lnTo>
                  <a:lnTo>
                    <a:pt x="42" y="90"/>
                  </a:lnTo>
                  <a:lnTo>
                    <a:pt x="36" y="90"/>
                  </a:lnTo>
                  <a:lnTo>
                    <a:pt x="24" y="72"/>
                  </a:lnTo>
                  <a:lnTo>
                    <a:pt x="12" y="78"/>
                  </a:lnTo>
                  <a:lnTo>
                    <a:pt x="12" y="84"/>
                  </a:lnTo>
                  <a:lnTo>
                    <a:pt x="6" y="90"/>
                  </a:lnTo>
                  <a:lnTo>
                    <a:pt x="0" y="108"/>
                  </a:lnTo>
                  <a:lnTo>
                    <a:pt x="6" y="114"/>
                  </a:lnTo>
                  <a:lnTo>
                    <a:pt x="12" y="114"/>
                  </a:lnTo>
                  <a:lnTo>
                    <a:pt x="18" y="108"/>
                  </a:lnTo>
                  <a:lnTo>
                    <a:pt x="24" y="108"/>
                  </a:lnTo>
                  <a:lnTo>
                    <a:pt x="30" y="120"/>
                  </a:lnTo>
                  <a:lnTo>
                    <a:pt x="48" y="120"/>
                  </a:lnTo>
                  <a:lnTo>
                    <a:pt x="60" y="114"/>
                  </a:lnTo>
                  <a:lnTo>
                    <a:pt x="60" y="126"/>
                  </a:lnTo>
                  <a:lnTo>
                    <a:pt x="66" y="132"/>
                  </a:lnTo>
                  <a:lnTo>
                    <a:pt x="78" y="126"/>
                  </a:lnTo>
                  <a:lnTo>
                    <a:pt x="78" y="120"/>
                  </a:lnTo>
                  <a:lnTo>
                    <a:pt x="84" y="120"/>
                  </a:lnTo>
                  <a:lnTo>
                    <a:pt x="102" y="126"/>
                  </a:lnTo>
                  <a:lnTo>
                    <a:pt x="108" y="114"/>
                  </a:lnTo>
                  <a:lnTo>
                    <a:pt x="132" y="108"/>
                  </a:lnTo>
                  <a:lnTo>
                    <a:pt x="156" y="102"/>
                  </a:lnTo>
                  <a:lnTo>
                    <a:pt x="174" y="90"/>
                  </a:lnTo>
                  <a:lnTo>
                    <a:pt x="192" y="90"/>
                  </a:lnTo>
                  <a:lnTo>
                    <a:pt x="192" y="78"/>
                  </a:lnTo>
                  <a:lnTo>
                    <a:pt x="198" y="72"/>
                  </a:lnTo>
                  <a:lnTo>
                    <a:pt x="198" y="60"/>
                  </a:lnTo>
                  <a:lnTo>
                    <a:pt x="192" y="54"/>
                  </a:lnTo>
                  <a:lnTo>
                    <a:pt x="168" y="60"/>
                  </a:lnTo>
                  <a:lnTo>
                    <a:pt x="162" y="48"/>
                  </a:lnTo>
                  <a:lnTo>
                    <a:pt x="180" y="36"/>
                  </a:lnTo>
                  <a:lnTo>
                    <a:pt x="186" y="36"/>
                  </a:lnTo>
                  <a:lnTo>
                    <a:pt x="186" y="24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6" name="Freeform 296"/>
            <p:cNvSpPr>
              <a:spLocks/>
            </p:cNvSpPr>
            <p:nvPr/>
          </p:nvSpPr>
          <p:spPr bwMode="auto">
            <a:xfrm>
              <a:off x="5500688" y="5014120"/>
              <a:ext cx="381000" cy="600076"/>
            </a:xfrm>
            <a:custGeom>
              <a:avLst/>
              <a:gdLst>
                <a:gd name="T0" fmla="*/ 114 w 240"/>
                <a:gd name="T1" fmla="*/ 24 h 378"/>
                <a:gd name="T2" fmla="*/ 120 w 240"/>
                <a:gd name="T3" fmla="*/ 36 h 378"/>
                <a:gd name="T4" fmla="*/ 138 w 240"/>
                <a:gd name="T5" fmla="*/ 48 h 378"/>
                <a:gd name="T6" fmla="*/ 192 w 240"/>
                <a:gd name="T7" fmla="*/ 54 h 378"/>
                <a:gd name="T8" fmla="*/ 204 w 240"/>
                <a:gd name="T9" fmla="*/ 72 h 378"/>
                <a:gd name="T10" fmla="*/ 210 w 240"/>
                <a:gd name="T11" fmla="*/ 78 h 378"/>
                <a:gd name="T12" fmla="*/ 216 w 240"/>
                <a:gd name="T13" fmla="*/ 114 h 378"/>
                <a:gd name="T14" fmla="*/ 222 w 240"/>
                <a:gd name="T15" fmla="*/ 174 h 378"/>
                <a:gd name="T16" fmla="*/ 240 w 240"/>
                <a:gd name="T17" fmla="*/ 216 h 378"/>
                <a:gd name="T18" fmla="*/ 222 w 240"/>
                <a:gd name="T19" fmla="*/ 240 h 378"/>
                <a:gd name="T20" fmla="*/ 210 w 240"/>
                <a:gd name="T21" fmla="*/ 252 h 378"/>
                <a:gd name="T22" fmla="*/ 192 w 240"/>
                <a:gd name="T23" fmla="*/ 264 h 378"/>
                <a:gd name="T24" fmla="*/ 180 w 240"/>
                <a:gd name="T25" fmla="*/ 282 h 378"/>
                <a:gd name="T26" fmla="*/ 156 w 240"/>
                <a:gd name="T27" fmla="*/ 318 h 378"/>
                <a:gd name="T28" fmla="*/ 120 w 240"/>
                <a:gd name="T29" fmla="*/ 330 h 378"/>
                <a:gd name="T30" fmla="*/ 96 w 240"/>
                <a:gd name="T31" fmla="*/ 366 h 378"/>
                <a:gd name="T32" fmla="*/ 72 w 240"/>
                <a:gd name="T33" fmla="*/ 360 h 378"/>
                <a:gd name="T34" fmla="*/ 42 w 240"/>
                <a:gd name="T35" fmla="*/ 360 h 378"/>
                <a:gd name="T36" fmla="*/ 42 w 240"/>
                <a:gd name="T37" fmla="*/ 366 h 378"/>
                <a:gd name="T38" fmla="*/ 18 w 240"/>
                <a:gd name="T39" fmla="*/ 366 h 378"/>
                <a:gd name="T40" fmla="*/ 12 w 240"/>
                <a:gd name="T41" fmla="*/ 360 h 378"/>
                <a:gd name="T42" fmla="*/ 12 w 240"/>
                <a:gd name="T43" fmla="*/ 336 h 378"/>
                <a:gd name="T44" fmla="*/ 6 w 240"/>
                <a:gd name="T45" fmla="*/ 318 h 378"/>
                <a:gd name="T46" fmla="*/ 24 w 240"/>
                <a:gd name="T47" fmla="*/ 306 h 378"/>
                <a:gd name="T48" fmla="*/ 54 w 240"/>
                <a:gd name="T49" fmla="*/ 294 h 378"/>
                <a:gd name="T50" fmla="*/ 84 w 240"/>
                <a:gd name="T51" fmla="*/ 264 h 378"/>
                <a:gd name="T52" fmla="*/ 84 w 240"/>
                <a:gd name="T53" fmla="*/ 258 h 378"/>
                <a:gd name="T54" fmla="*/ 72 w 240"/>
                <a:gd name="T55" fmla="*/ 228 h 378"/>
                <a:gd name="T56" fmla="*/ 78 w 240"/>
                <a:gd name="T57" fmla="*/ 192 h 378"/>
                <a:gd name="T58" fmla="*/ 84 w 240"/>
                <a:gd name="T59" fmla="*/ 168 h 378"/>
                <a:gd name="T60" fmla="*/ 102 w 240"/>
                <a:gd name="T61" fmla="*/ 150 h 378"/>
                <a:gd name="T62" fmla="*/ 96 w 240"/>
                <a:gd name="T63" fmla="*/ 132 h 378"/>
                <a:gd name="T64" fmla="*/ 114 w 240"/>
                <a:gd name="T65" fmla="*/ 126 h 378"/>
                <a:gd name="T66" fmla="*/ 102 w 240"/>
                <a:gd name="T67" fmla="*/ 114 h 378"/>
                <a:gd name="T68" fmla="*/ 84 w 240"/>
                <a:gd name="T69" fmla="*/ 114 h 378"/>
                <a:gd name="T70" fmla="*/ 78 w 240"/>
                <a:gd name="T71" fmla="*/ 96 h 378"/>
                <a:gd name="T72" fmla="*/ 96 w 240"/>
                <a:gd name="T73" fmla="*/ 72 h 378"/>
                <a:gd name="T74" fmla="*/ 90 w 240"/>
                <a:gd name="T75" fmla="*/ 54 h 378"/>
                <a:gd name="T76" fmla="*/ 90 w 240"/>
                <a:gd name="T77" fmla="*/ 24 h 378"/>
                <a:gd name="T78" fmla="*/ 108 w 240"/>
                <a:gd name="T79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0" h="378">
                  <a:moveTo>
                    <a:pt x="114" y="12"/>
                  </a:moveTo>
                  <a:lnTo>
                    <a:pt x="114" y="24"/>
                  </a:lnTo>
                  <a:lnTo>
                    <a:pt x="126" y="30"/>
                  </a:lnTo>
                  <a:lnTo>
                    <a:pt x="120" y="36"/>
                  </a:lnTo>
                  <a:lnTo>
                    <a:pt x="126" y="48"/>
                  </a:lnTo>
                  <a:lnTo>
                    <a:pt x="138" y="48"/>
                  </a:lnTo>
                  <a:lnTo>
                    <a:pt x="168" y="48"/>
                  </a:lnTo>
                  <a:lnTo>
                    <a:pt x="192" y="54"/>
                  </a:lnTo>
                  <a:lnTo>
                    <a:pt x="186" y="72"/>
                  </a:lnTo>
                  <a:lnTo>
                    <a:pt x="204" y="72"/>
                  </a:lnTo>
                  <a:lnTo>
                    <a:pt x="204" y="78"/>
                  </a:lnTo>
                  <a:lnTo>
                    <a:pt x="210" y="78"/>
                  </a:lnTo>
                  <a:lnTo>
                    <a:pt x="204" y="96"/>
                  </a:lnTo>
                  <a:lnTo>
                    <a:pt x="216" y="114"/>
                  </a:lnTo>
                  <a:lnTo>
                    <a:pt x="228" y="150"/>
                  </a:lnTo>
                  <a:lnTo>
                    <a:pt x="222" y="174"/>
                  </a:lnTo>
                  <a:lnTo>
                    <a:pt x="228" y="198"/>
                  </a:lnTo>
                  <a:lnTo>
                    <a:pt x="240" y="216"/>
                  </a:lnTo>
                  <a:lnTo>
                    <a:pt x="228" y="234"/>
                  </a:lnTo>
                  <a:lnTo>
                    <a:pt x="222" y="240"/>
                  </a:lnTo>
                  <a:lnTo>
                    <a:pt x="210" y="240"/>
                  </a:lnTo>
                  <a:lnTo>
                    <a:pt x="210" y="252"/>
                  </a:lnTo>
                  <a:lnTo>
                    <a:pt x="204" y="264"/>
                  </a:lnTo>
                  <a:lnTo>
                    <a:pt x="192" y="264"/>
                  </a:lnTo>
                  <a:lnTo>
                    <a:pt x="192" y="276"/>
                  </a:lnTo>
                  <a:lnTo>
                    <a:pt x="180" y="282"/>
                  </a:lnTo>
                  <a:lnTo>
                    <a:pt x="168" y="306"/>
                  </a:lnTo>
                  <a:lnTo>
                    <a:pt x="156" y="318"/>
                  </a:lnTo>
                  <a:lnTo>
                    <a:pt x="132" y="318"/>
                  </a:lnTo>
                  <a:lnTo>
                    <a:pt x="120" y="330"/>
                  </a:lnTo>
                  <a:lnTo>
                    <a:pt x="120" y="348"/>
                  </a:lnTo>
                  <a:lnTo>
                    <a:pt x="96" y="366"/>
                  </a:lnTo>
                  <a:lnTo>
                    <a:pt x="84" y="360"/>
                  </a:lnTo>
                  <a:lnTo>
                    <a:pt x="72" y="360"/>
                  </a:lnTo>
                  <a:lnTo>
                    <a:pt x="72" y="354"/>
                  </a:lnTo>
                  <a:lnTo>
                    <a:pt x="42" y="360"/>
                  </a:lnTo>
                  <a:lnTo>
                    <a:pt x="36" y="360"/>
                  </a:lnTo>
                  <a:lnTo>
                    <a:pt x="42" y="366"/>
                  </a:lnTo>
                  <a:lnTo>
                    <a:pt x="24" y="378"/>
                  </a:lnTo>
                  <a:lnTo>
                    <a:pt x="18" y="366"/>
                  </a:lnTo>
                  <a:lnTo>
                    <a:pt x="12" y="366"/>
                  </a:lnTo>
                  <a:lnTo>
                    <a:pt x="12" y="360"/>
                  </a:lnTo>
                  <a:lnTo>
                    <a:pt x="0" y="354"/>
                  </a:lnTo>
                  <a:lnTo>
                    <a:pt x="12" y="336"/>
                  </a:lnTo>
                  <a:lnTo>
                    <a:pt x="0" y="330"/>
                  </a:lnTo>
                  <a:lnTo>
                    <a:pt x="6" y="318"/>
                  </a:lnTo>
                  <a:lnTo>
                    <a:pt x="18" y="306"/>
                  </a:lnTo>
                  <a:lnTo>
                    <a:pt x="24" y="306"/>
                  </a:lnTo>
                  <a:lnTo>
                    <a:pt x="30" y="306"/>
                  </a:lnTo>
                  <a:lnTo>
                    <a:pt x="54" y="294"/>
                  </a:lnTo>
                  <a:lnTo>
                    <a:pt x="60" y="282"/>
                  </a:lnTo>
                  <a:lnTo>
                    <a:pt x="84" y="264"/>
                  </a:lnTo>
                  <a:lnTo>
                    <a:pt x="78" y="258"/>
                  </a:lnTo>
                  <a:lnTo>
                    <a:pt x="84" y="258"/>
                  </a:lnTo>
                  <a:lnTo>
                    <a:pt x="90" y="246"/>
                  </a:lnTo>
                  <a:lnTo>
                    <a:pt x="72" y="228"/>
                  </a:lnTo>
                  <a:lnTo>
                    <a:pt x="90" y="210"/>
                  </a:lnTo>
                  <a:lnTo>
                    <a:pt x="78" y="192"/>
                  </a:lnTo>
                  <a:lnTo>
                    <a:pt x="72" y="198"/>
                  </a:lnTo>
                  <a:lnTo>
                    <a:pt x="84" y="168"/>
                  </a:lnTo>
                  <a:lnTo>
                    <a:pt x="102" y="162"/>
                  </a:lnTo>
                  <a:lnTo>
                    <a:pt x="102" y="150"/>
                  </a:lnTo>
                  <a:lnTo>
                    <a:pt x="96" y="150"/>
                  </a:lnTo>
                  <a:lnTo>
                    <a:pt x="96" y="132"/>
                  </a:lnTo>
                  <a:lnTo>
                    <a:pt x="108" y="132"/>
                  </a:lnTo>
                  <a:lnTo>
                    <a:pt x="114" y="126"/>
                  </a:lnTo>
                  <a:lnTo>
                    <a:pt x="108" y="114"/>
                  </a:lnTo>
                  <a:lnTo>
                    <a:pt x="102" y="114"/>
                  </a:lnTo>
                  <a:lnTo>
                    <a:pt x="96" y="102"/>
                  </a:lnTo>
                  <a:lnTo>
                    <a:pt x="84" y="114"/>
                  </a:lnTo>
                  <a:lnTo>
                    <a:pt x="66" y="96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96" y="72"/>
                  </a:lnTo>
                  <a:lnTo>
                    <a:pt x="96" y="66"/>
                  </a:lnTo>
                  <a:lnTo>
                    <a:pt x="90" y="54"/>
                  </a:lnTo>
                  <a:lnTo>
                    <a:pt x="96" y="36"/>
                  </a:lnTo>
                  <a:lnTo>
                    <a:pt x="90" y="24"/>
                  </a:lnTo>
                  <a:lnTo>
                    <a:pt x="90" y="18"/>
                  </a:lnTo>
                  <a:lnTo>
                    <a:pt x="108" y="0"/>
                  </a:lnTo>
                  <a:lnTo>
                    <a:pt x="114" y="1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7" name="Freeform 297"/>
            <p:cNvSpPr>
              <a:spLocks/>
            </p:cNvSpPr>
            <p:nvPr/>
          </p:nvSpPr>
          <p:spPr bwMode="auto">
            <a:xfrm>
              <a:off x="9866315" y="1693069"/>
              <a:ext cx="1247775" cy="2051050"/>
            </a:xfrm>
            <a:custGeom>
              <a:avLst/>
              <a:gdLst>
                <a:gd name="T0" fmla="*/ 486 w 786"/>
                <a:gd name="T1" fmla="*/ 655 h 1292"/>
                <a:gd name="T2" fmla="*/ 438 w 786"/>
                <a:gd name="T3" fmla="*/ 643 h 1292"/>
                <a:gd name="T4" fmla="*/ 420 w 786"/>
                <a:gd name="T5" fmla="*/ 577 h 1292"/>
                <a:gd name="T6" fmla="*/ 420 w 786"/>
                <a:gd name="T7" fmla="*/ 565 h 1292"/>
                <a:gd name="T8" fmla="*/ 396 w 786"/>
                <a:gd name="T9" fmla="*/ 547 h 1292"/>
                <a:gd name="T10" fmla="*/ 372 w 786"/>
                <a:gd name="T11" fmla="*/ 505 h 1292"/>
                <a:gd name="T12" fmla="*/ 378 w 786"/>
                <a:gd name="T13" fmla="*/ 469 h 1292"/>
                <a:gd name="T14" fmla="*/ 396 w 786"/>
                <a:gd name="T15" fmla="*/ 445 h 1292"/>
                <a:gd name="T16" fmla="*/ 396 w 786"/>
                <a:gd name="T17" fmla="*/ 421 h 1292"/>
                <a:gd name="T18" fmla="*/ 444 w 786"/>
                <a:gd name="T19" fmla="*/ 421 h 1292"/>
                <a:gd name="T20" fmla="*/ 426 w 786"/>
                <a:gd name="T21" fmla="*/ 349 h 1292"/>
                <a:gd name="T22" fmla="*/ 516 w 786"/>
                <a:gd name="T23" fmla="*/ 265 h 1292"/>
                <a:gd name="T24" fmla="*/ 498 w 786"/>
                <a:gd name="T25" fmla="*/ 223 h 1292"/>
                <a:gd name="T26" fmla="*/ 486 w 786"/>
                <a:gd name="T27" fmla="*/ 145 h 1292"/>
                <a:gd name="T28" fmla="*/ 486 w 786"/>
                <a:gd name="T29" fmla="*/ 121 h 1292"/>
                <a:gd name="T30" fmla="*/ 480 w 786"/>
                <a:gd name="T31" fmla="*/ 96 h 1292"/>
                <a:gd name="T32" fmla="*/ 468 w 786"/>
                <a:gd name="T33" fmla="*/ 72 h 1292"/>
                <a:gd name="T34" fmla="*/ 462 w 786"/>
                <a:gd name="T35" fmla="*/ 30 h 1292"/>
                <a:gd name="T36" fmla="*/ 444 w 786"/>
                <a:gd name="T37" fmla="*/ 12 h 1292"/>
                <a:gd name="T38" fmla="*/ 408 w 786"/>
                <a:gd name="T39" fmla="*/ 0 h 1292"/>
                <a:gd name="T40" fmla="*/ 378 w 786"/>
                <a:gd name="T41" fmla="*/ 78 h 1292"/>
                <a:gd name="T42" fmla="*/ 360 w 786"/>
                <a:gd name="T43" fmla="*/ 121 h 1292"/>
                <a:gd name="T44" fmla="*/ 306 w 786"/>
                <a:gd name="T45" fmla="*/ 145 h 1292"/>
                <a:gd name="T46" fmla="*/ 240 w 786"/>
                <a:gd name="T47" fmla="*/ 163 h 1292"/>
                <a:gd name="T48" fmla="*/ 222 w 786"/>
                <a:gd name="T49" fmla="*/ 108 h 1292"/>
                <a:gd name="T50" fmla="*/ 144 w 786"/>
                <a:gd name="T51" fmla="*/ 139 h 1292"/>
                <a:gd name="T52" fmla="*/ 60 w 786"/>
                <a:gd name="T53" fmla="*/ 187 h 1292"/>
                <a:gd name="T54" fmla="*/ 18 w 786"/>
                <a:gd name="T55" fmla="*/ 229 h 1292"/>
                <a:gd name="T56" fmla="*/ 18 w 786"/>
                <a:gd name="T57" fmla="*/ 271 h 1292"/>
                <a:gd name="T58" fmla="*/ 60 w 786"/>
                <a:gd name="T59" fmla="*/ 307 h 1292"/>
                <a:gd name="T60" fmla="*/ 96 w 786"/>
                <a:gd name="T61" fmla="*/ 331 h 1292"/>
                <a:gd name="T62" fmla="*/ 114 w 786"/>
                <a:gd name="T63" fmla="*/ 373 h 1292"/>
                <a:gd name="T64" fmla="*/ 162 w 786"/>
                <a:gd name="T65" fmla="*/ 397 h 1292"/>
                <a:gd name="T66" fmla="*/ 192 w 786"/>
                <a:gd name="T67" fmla="*/ 439 h 1292"/>
                <a:gd name="T68" fmla="*/ 222 w 786"/>
                <a:gd name="T69" fmla="*/ 433 h 1292"/>
                <a:gd name="T70" fmla="*/ 204 w 786"/>
                <a:gd name="T71" fmla="*/ 403 h 1292"/>
                <a:gd name="T72" fmla="*/ 186 w 786"/>
                <a:gd name="T73" fmla="*/ 349 h 1292"/>
                <a:gd name="T74" fmla="*/ 222 w 786"/>
                <a:gd name="T75" fmla="*/ 307 h 1292"/>
                <a:gd name="T76" fmla="*/ 222 w 786"/>
                <a:gd name="T77" fmla="*/ 325 h 1292"/>
                <a:gd name="T78" fmla="*/ 252 w 786"/>
                <a:gd name="T79" fmla="*/ 403 h 1292"/>
                <a:gd name="T80" fmla="*/ 300 w 786"/>
                <a:gd name="T81" fmla="*/ 445 h 1292"/>
                <a:gd name="T82" fmla="*/ 294 w 786"/>
                <a:gd name="T83" fmla="*/ 469 h 1292"/>
                <a:gd name="T84" fmla="*/ 288 w 786"/>
                <a:gd name="T85" fmla="*/ 487 h 1292"/>
                <a:gd name="T86" fmla="*/ 288 w 786"/>
                <a:gd name="T87" fmla="*/ 541 h 1292"/>
                <a:gd name="T88" fmla="*/ 318 w 786"/>
                <a:gd name="T89" fmla="*/ 625 h 1292"/>
                <a:gd name="T90" fmla="*/ 354 w 786"/>
                <a:gd name="T91" fmla="*/ 745 h 1292"/>
                <a:gd name="T92" fmla="*/ 354 w 786"/>
                <a:gd name="T93" fmla="*/ 806 h 1292"/>
                <a:gd name="T94" fmla="*/ 342 w 786"/>
                <a:gd name="T95" fmla="*/ 860 h 1292"/>
                <a:gd name="T96" fmla="*/ 360 w 786"/>
                <a:gd name="T97" fmla="*/ 890 h 1292"/>
                <a:gd name="T98" fmla="*/ 372 w 786"/>
                <a:gd name="T99" fmla="*/ 956 h 1292"/>
                <a:gd name="T100" fmla="*/ 444 w 786"/>
                <a:gd name="T101" fmla="*/ 1064 h 1292"/>
                <a:gd name="T102" fmla="*/ 666 w 786"/>
                <a:gd name="T103" fmla="*/ 1208 h 1292"/>
                <a:gd name="T104" fmla="*/ 768 w 786"/>
                <a:gd name="T105" fmla="*/ 1160 h 1292"/>
                <a:gd name="T106" fmla="*/ 720 w 786"/>
                <a:gd name="T107" fmla="*/ 1088 h 1292"/>
                <a:gd name="T108" fmla="*/ 714 w 786"/>
                <a:gd name="T109" fmla="*/ 1082 h 1292"/>
                <a:gd name="T110" fmla="*/ 732 w 786"/>
                <a:gd name="T111" fmla="*/ 1022 h 1292"/>
                <a:gd name="T112" fmla="*/ 744 w 786"/>
                <a:gd name="T113" fmla="*/ 1016 h 1292"/>
                <a:gd name="T114" fmla="*/ 720 w 786"/>
                <a:gd name="T115" fmla="*/ 1004 h 1292"/>
                <a:gd name="T116" fmla="*/ 702 w 786"/>
                <a:gd name="T117" fmla="*/ 992 h 1292"/>
                <a:gd name="T118" fmla="*/ 708 w 786"/>
                <a:gd name="T119" fmla="*/ 866 h 1292"/>
                <a:gd name="T120" fmla="*/ 606 w 786"/>
                <a:gd name="T121" fmla="*/ 745 h 1292"/>
                <a:gd name="T122" fmla="*/ 606 w 786"/>
                <a:gd name="T123" fmla="*/ 709 h 1292"/>
                <a:gd name="T124" fmla="*/ 612 w 786"/>
                <a:gd name="T125" fmla="*/ 703 h 1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6" h="1292">
                  <a:moveTo>
                    <a:pt x="534" y="673"/>
                  </a:moveTo>
                  <a:lnTo>
                    <a:pt x="528" y="643"/>
                  </a:lnTo>
                  <a:lnTo>
                    <a:pt x="516" y="631"/>
                  </a:lnTo>
                  <a:lnTo>
                    <a:pt x="486" y="649"/>
                  </a:lnTo>
                  <a:lnTo>
                    <a:pt x="486" y="655"/>
                  </a:lnTo>
                  <a:lnTo>
                    <a:pt x="498" y="667"/>
                  </a:lnTo>
                  <a:lnTo>
                    <a:pt x="498" y="673"/>
                  </a:lnTo>
                  <a:lnTo>
                    <a:pt x="492" y="667"/>
                  </a:lnTo>
                  <a:lnTo>
                    <a:pt x="468" y="673"/>
                  </a:lnTo>
                  <a:lnTo>
                    <a:pt x="438" y="643"/>
                  </a:lnTo>
                  <a:lnTo>
                    <a:pt x="426" y="595"/>
                  </a:lnTo>
                  <a:lnTo>
                    <a:pt x="426" y="601"/>
                  </a:lnTo>
                  <a:lnTo>
                    <a:pt x="420" y="589"/>
                  </a:lnTo>
                  <a:lnTo>
                    <a:pt x="426" y="589"/>
                  </a:lnTo>
                  <a:lnTo>
                    <a:pt x="420" y="577"/>
                  </a:lnTo>
                  <a:lnTo>
                    <a:pt x="408" y="577"/>
                  </a:lnTo>
                  <a:lnTo>
                    <a:pt x="408" y="571"/>
                  </a:lnTo>
                  <a:lnTo>
                    <a:pt x="420" y="571"/>
                  </a:lnTo>
                  <a:lnTo>
                    <a:pt x="426" y="571"/>
                  </a:lnTo>
                  <a:lnTo>
                    <a:pt x="420" y="565"/>
                  </a:lnTo>
                  <a:lnTo>
                    <a:pt x="408" y="565"/>
                  </a:lnTo>
                  <a:lnTo>
                    <a:pt x="408" y="553"/>
                  </a:lnTo>
                  <a:lnTo>
                    <a:pt x="414" y="559"/>
                  </a:lnTo>
                  <a:lnTo>
                    <a:pt x="414" y="553"/>
                  </a:lnTo>
                  <a:lnTo>
                    <a:pt x="396" y="547"/>
                  </a:lnTo>
                  <a:lnTo>
                    <a:pt x="390" y="547"/>
                  </a:lnTo>
                  <a:lnTo>
                    <a:pt x="384" y="535"/>
                  </a:lnTo>
                  <a:lnTo>
                    <a:pt x="372" y="523"/>
                  </a:lnTo>
                  <a:lnTo>
                    <a:pt x="372" y="517"/>
                  </a:lnTo>
                  <a:lnTo>
                    <a:pt x="372" y="505"/>
                  </a:lnTo>
                  <a:lnTo>
                    <a:pt x="372" y="499"/>
                  </a:lnTo>
                  <a:lnTo>
                    <a:pt x="372" y="487"/>
                  </a:lnTo>
                  <a:lnTo>
                    <a:pt x="384" y="481"/>
                  </a:lnTo>
                  <a:lnTo>
                    <a:pt x="378" y="475"/>
                  </a:lnTo>
                  <a:lnTo>
                    <a:pt x="378" y="469"/>
                  </a:lnTo>
                  <a:lnTo>
                    <a:pt x="396" y="463"/>
                  </a:lnTo>
                  <a:lnTo>
                    <a:pt x="408" y="469"/>
                  </a:lnTo>
                  <a:lnTo>
                    <a:pt x="414" y="463"/>
                  </a:lnTo>
                  <a:lnTo>
                    <a:pt x="408" y="445"/>
                  </a:lnTo>
                  <a:lnTo>
                    <a:pt x="396" y="445"/>
                  </a:lnTo>
                  <a:lnTo>
                    <a:pt x="396" y="451"/>
                  </a:lnTo>
                  <a:lnTo>
                    <a:pt x="390" y="439"/>
                  </a:lnTo>
                  <a:lnTo>
                    <a:pt x="396" y="439"/>
                  </a:lnTo>
                  <a:lnTo>
                    <a:pt x="402" y="439"/>
                  </a:lnTo>
                  <a:lnTo>
                    <a:pt x="396" y="421"/>
                  </a:lnTo>
                  <a:lnTo>
                    <a:pt x="402" y="421"/>
                  </a:lnTo>
                  <a:lnTo>
                    <a:pt x="396" y="385"/>
                  </a:lnTo>
                  <a:lnTo>
                    <a:pt x="414" y="397"/>
                  </a:lnTo>
                  <a:lnTo>
                    <a:pt x="426" y="409"/>
                  </a:lnTo>
                  <a:lnTo>
                    <a:pt x="444" y="421"/>
                  </a:lnTo>
                  <a:lnTo>
                    <a:pt x="444" y="415"/>
                  </a:lnTo>
                  <a:lnTo>
                    <a:pt x="438" y="385"/>
                  </a:lnTo>
                  <a:lnTo>
                    <a:pt x="426" y="361"/>
                  </a:lnTo>
                  <a:lnTo>
                    <a:pt x="420" y="355"/>
                  </a:lnTo>
                  <a:lnTo>
                    <a:pt x="426" y="349"/>
                  </a:lnTo>
                  <a:lnTo>
                    <a:pt x="438" y="295"/>
                  </a:lnTo>
                  <a:lnTo>
                    <a:pt x="450" y="289"/>
                  </a:lnTo>
                  <a:lnTo>
                    <a:pt x="462" y="271"/>
                  </a:lnTo>
                  <a:lnTo>
                    <a:pt x="492" y="259"/>
                  </a:lnTo>
                  <a:lnTo>
                    <a:pt x="516" y="265"/>
                  </a:lnTo>
                  <a:lnTo>
                    <a:pt x="534" y="259"/>
                  </a:lnTo>
                  <a:lnTo>
                    <a:pt x="528" y="247"/>
                  </a:lnTo>
                  <a:lnTo>
                    <a:pt x="516" y="241"/>
                  </a:lnTo>
                  <a:lnTo>
                    <a:pt x="510" y="223"/>
                  </a:lnTo>
                  <a:lnTo>
                    <a:pt x="498" y="223"/>
                  </a:lnTo>
                  <a:lnTo>
                    <a:pt x="504" y="217"/>
                  </a:lnTo>
                  <a:lnTo>
                    <a:pt x="498" y="193"/>
                  </a:lnTo>
                  <a:lnTo>
                    <a:pt x="492" y="163"/>
                  </a:lnTo>
                  <a:lnTo>
                    <a:pt x="492" y="157"/>
                  </a:lnTo>
                  <a:lnTo>
                    <a:pt x="486" y="145"/>
                  </a:lnTo>
                  <a:lnTo>
                    <a:pt x="498" y="151"/>
                  </a:lnTo>
                  <a:lnTo>
                    <a:pt x="492" y="139"/>
                  </a:lnTo>
                  <a:lnTo>
                    <a:pt x="486" y="139"/>
                  </a:lnTo>
                  <a:lnTo>
                    <a:pt x="486" y="127"/>
                  </a:lnTo>
                  <a:lnTo>
                    <a:pt x="486" y="121"/>
                  </a:lnTo>
                  <a:lnTo>
                    <a:pt x="474" y="127"/>
                  </a:lnTo>
                  <a:lnTo>
                    <a:pt x="480" y="115"/>
                  </a:lnTo>
                  <a:lnTo>
                    <a:pt x="480" y="102"/>
                  </a:lnTo>
                  <a:lnTo>
                    <a:pt x="474" y="102"/>
                  </a:lnTo>
                  <a:lnTo>
                    <a:pt x="480" y="96"/>
                  </a:lnTo>
                  <a:lnTo>
                    <a:pt x="468" y="96"/>
                  </a:lnTo>
                  <a:lnTo>
                    <a:pt x="468" y="90"/>
                  </a:lnTo>
                  <a:lnTo>
                    <a:pt x="474" y="84"/>
                  </a:lnTo>
                  <a:lnTo>
                    <a:pt x="474" y="72"/>
                  </a:lnTo>
                  <a:lnTo>
                    <a:pt x="468" y="72"/>
                  </a:lnTo>
                  <a:lnTo>
                    <a:pt x="468" y="66"/>
                  </a:lnTo>
                  <a:lnTo>
                    <a:pt x="456" y="54"/>
                  </a:lnTo>
                  <a:lnTo>
                    <a:pt x="462" y="48"/>
                  </a:lnTo>
                  <a:lnTo>
                    <a:pt x="468" y="48"/>
                  </a:lnTo>
                  <a:lnTo>
                    <a:pt x="462" y="30"/>
                  </a:lnTo>
                  <a:lnTo>
                    <a:pt x="462" y="36"/>
                  </a:lnTo>
                  <a:lnTo>
                    <a:pt x="462" y="24"/>
                  </a:lnTo>
                  <a:lnTo>
                    <a:pt x="462" y="30"/>
                  </a:lnTo>
                  <a:lnTo>
                    <a:pt x="468" y="18"/>
                  </a:lnTo>
                  <a:lnTo>
                    <a:pt x="444" y="12"/>
                  </a:lnTo>
                  <a:lnTo>
                    <a:pt x="438" y="18"/>
                  </a:lnTo>
                  <a:lnTo>
                    <a:pt x="426" y="12"/>
                  </a:lnTo>
                  <a:lnTo>
                    <a:pt x="420" y="12"/>
                  </a:lnTo>
                  <a:lnTo>
                    <a:pt x="414" y="6"/>
                  </a:lnTo>
                  <a:lnTo>
                    <a:pt x="408" y="0"/>
                  </a:lnTo>
                  <a:lnTo>
                    <a:pt x="396" y="6"/>
                  </a:lnTo>
                  <a:lnTo>
                    <a:pt x="390" y="18"/>
                  </a:lnTo>
                  <a:lnTo>
                    <a:pt x="390" y="54"/>
                  </a:lnTo>
                  <a:lnTo>
                    <a:pt x="378" y="60"/>
                  </a:lnTo>
                  <a:lnTo>
                    <a:pt x="378" y="78"/>
                  </a:lnTo>
                  <a:lnTo>
                    <a:pt x="372" y="78"/>
                  </a:lnTo>
                  <a:lnTo>
                    <a:pt x="372" y="96"/>
                  </a:lnTo>
                  <a:lnTo>
                    <a:pt x="366" y="108"/>
                  </a:lnTo>
                  <a:lnTo>
                    <a:pt x="360" y="108"/>
                  </a:lnTo>
                  <a:lnTo>
                    <a:pt x="360" y="121"/>
                  </a:lnTo>
                  <a:lnTo>
                    <a:pt x="366" y="127"/>
                  </a:lnTo>
                  <a:lnTo>
                    <a:pt x="354" y="139"/>
                  </a:lnTo>
                  <a:lnTo>
                    <a:pt x="342" y="157"/>
                  </a:lnTo>
                  <a:lnTo>
                    <a:pt x="318" y="145"/>
                  </a:lnTo>
                  <a:lnTo>
                    <a:pt x="306" y="145"/>
                  </a:lnTo>
                  <a:lnTo>
                    <a:pt x="288" y="151"/>
                  </a:lnTo>
                  <a:lnTo>
                    <a:pt x="276" y="157"/>
                  </a:lnTo>
                  <a:lnTo>
                    <a:pt x="258" y="175"/>
                  </a:lnTo>
                  <a:lnTo>
                    <a:pt x="246" y="181"/>
                  </a:lnTo>
                  <a:lnTo>
                    <a:pt x="240" y="163"/>
                  </a:lnTo>
                  <a:lnTo>
                    <a:pt x="246" y="163"/>
                  </a:lnTo>
                  <a:lnTo>
                    <a:pt x="246" y="157"/>
                  </a:lnTo>
                  <a:lnTo>
                    <a:pt x="240" y="157"/>
                  </a:lnTo>
                  <a:lnTo>
                    <a:pt x="228" y="121"/>
                  </a:lnTo>
                  <a:lnTo>
                    <a:pt x="222" y="108"/>
                  </a:lnTo>
                  <a:lnTo>
                    <a:pt x="198" y="102"/>
                  </a:lnTo>
                  <a:lnTo>
                    <a:pt x="192" y="121"/>
                  </a:lnTo>
                  <a:lnTo>
                    <a:pt x="174" y="115"/>
                  </a:lnTo>
                  <a:lnTo>
                    <a:pt x="150" y="121"/>
                  </a:lnTo>
                  <a:lnTo>
                    <a:pt x="144" y="139"/>
                  </a:lnTo>
                  <a:lnTo>
                    <a:pt x="102" y="139"/>
                  </a:lnTo>
                  <a:lnTo>
                    <a:pt x="102" y="157"/>
                  </a:lnTo>
                  <a:lnTo>
                    <a:pt x="84" y="181"/>
                  </a:lnTo>
                  <a:lnTo>
                    <a:pt x="78" y="187"/>
                  </a:lnTo>
                  <a:lnTo>
                    <a:pt x="60" y="187"/>
                  </a:lnTo>
                  <a:lnTo>
                    <a:pt x="42" y="199"/>
                  </a:lnTo>
                  <a:lnTo>
                    <a:pt x="54" y="211"/>
                  </a:lnTo>
                  <a:lnTo>
                    <a:pt x="48" y="211"/>
                  </a:lnTo>
                  <a:lnTo>
                    <a:pt x="18" y="223"/>
                  </a:lnTo>
                  <a:lnTo>
                    <a:pt x="18" y="229"/>
                  </a:lnTo>
                  <a:lnTo>
                    <a:pt x="6" y="241"/>
                  </a:lnTo>
                  <a:lnTo>
                    <a:pt x="0" y="241"/>
                  </a:lnTo>
                  <a:lnTo>
                    <a:pt x="6" y="259"/>
                  </a:lnTo>
                  <a:lnTo>
                    <a:pt x="12" y="259"/>
                  </a:lnTo>
                  <a:lnTo>
                    <a:pt x="18" y="271"/>
                  </a:lnTo>
                  <a:lnTo>
                    <a:pt x="36" y="271"/>
                  </a:lnTo>
                  <a:lnTo>
                    <a:pt x="54" y="289"/>
                  </a:lnTo>
                  <a:lnTo>
                    <a:pt x="42" y="295"/>
                  </a:lnTo>
                  <a:lnTo>
                    <a:pt x="42" y="307"/>
                  </a:lnTo>
                  <a:lnTo>
                    <a:pt x="60" y="307"/>
                  </a:lnTo>
                  <a:lnTo>
                    <a:pt x="72" y="313"/>
                  </a:lnTo>
                  <a:lnTo>
                    <a:pt x="66" y="325"/>
                  </a:lnTo>
                  <a:lnTo>
                    <a:pt x="78" y="331"/>
                  </a:lnTo>
                  <a:lnTo>
                    <a:pt x="84" y="325"/>
                  </a:lnTo>
                  <a:lnTo>
                    <a:pt x="96" y="331"/>
                  </a:lnTo>
                  <a:lnTo>
                    <a:pt x="96" y="349"/>
                  </a:lnTo>
                  <a:lnTo>
                    <a:pt x="114" y="349"/>
                  </a:lnTo>
                  <a:lnTo>
                    <a:pt x="114" y="361"/>
                  </a:lnTo>
                  <a:lnTo>
                    <a:pt x="108" y="367"/>
                  </a:lnTo>
                  <a:lnTo>
                    <a:pt x="114" y="373"/>
                  </a:lnTo>
                  <a:lnTo>
                    <a:pt x="108" y="379"/>
                  </a:lnTo>
                  <a:lnTo>
                    <a:pt x="120" y="391"/>
                  </a:lnTo>
                  <a:lnTo>
                    <a:pt x="144" y="385"/>
                  </a:lnTo>
                  <a:lnTo>
                    <a:pt x="150" y="385"/>
                  </a:lnTo>
                  <a:lnTo>
                    <a:pt x="162" y="397"/>
                  </a:lnTo>
                  <a:lnTo>
                    <a:pt x="180" y="409"/>
                  </a:lnTo>
                  <a:lnTo>
                    <a:pt x="168" y="433"/>
                  </a:lnTo>
                  <a:lnTo>
                    <a:pt x="186" y="427"/>
                  </a:lnTo>
                  <a:lnTo>
                    <a:pt x="198" y="433"/>
                  </a:lnTo>
                  <a:lnTo>
                    <a:pt x="192" y="439"/>
                  </a:lnTo>
                  <a:lnTo>
                    <a:pt x="216" y="451"/>
                  </a:lnTo>
                  <a:lnTo>
                    <a:pt x="222" y="451"/>
                  </a:lnTo>
                  <a:lnTo>
                    <a:pt x="228" y="445"/>
                  </a:lnTo>
                  <a:lnTo>
                    <a:pt x="216" y="445"/>
                  </a:lnTo>
                  <a:lnTo>
                    <a:pt x="222" y="433"/>
                  </a:lnTo>
                  <a:lnTo>
                    <a:pt x="240" y="439"/>
                  </a:lnTo>
                  <a:lnTo>
                    <a:pt x="234" y="421"/>
                  </a:lnTo>
                  <a:lnTo>
                    <a:pt x="228" y="421"/>
                  </a:lnTo>
                  <a:lnTo>
                    <a:pt x="216" y="427"/>
                  </a:lnTo>
                  <a:lnTo>
                    <a:pt x="204" y="403"/>
                  </a:lnTo>
                  <a:lnTo>
                    <a:pt x="192" y="403"/>
                  </a:lnTo>
                  <a:lnTo>
                    <a:pt x="186" y="385"/>
                  </a:lnTo>
                  <a:lnTo>
                    <a:pt x="180" y="385"/>
                  </a:lnTo>
                  <a:lnTo>
                    <a:pt x="180" y="361"/>
                  </a:lnTo>
                  <a:lnTo>
                    <a:pt x="186" y="349"/>
                  </a:lnTo>
                  <a:lnTo>
                    <a:pt x="186" y="337"/>
                  </a:lnTo>
                  <a:lnTo>
                    <a:pt x="192" y="325"/>
                  </a:lnTo>
                  <a:lnTo>
                    <a:pt x="204" y="325"/>
                  </a:lnTo>
                  <a:lnTo>
                    <a:pt x="216" y="319"/>
                  </a:lnTo>
                  <a:lnTo>
                    <a:pt x="222" y="307"/>
                  </a:lnTo>
                  <a:lnTo>
                    <a:pt x="234" y="301"/>
                  </a:lnTo>
                  <a:lnTo>
                    <a:pt x="228" y="307"/>
                  </a:lnTo>
                  <a:lnTo>
                    <a:pt x="222" y="319"/>
                  </a:lnTo>
                  <a:lnTo>
                    <a:pt x="240" y="319"/>
                  </a:lnTo>
                  <a:lnTo>
                    <a:pt x="222" y="325"/>
                  </a:lnTo>
                  <a:lnTo>
                    <a:pt x="210" y="337"/>
                  </a:lnTo>
                  <a:lnTo>
                    <a:pt x="210" y="361"/>
                  </a:lnTo>
                  <a:lnTo>
                    <a:pt x="222" y="373"/>
                  </a:lnTo>
                  <a:lnTo>
                    <a:pt x="252" y="397"/>
                  </a:lnTo>
                  <a:lnTo>
                    <a:pt x="252" y="403"/>
                  </a:lnTo>
                  <a:lnTo>
                    <a:pt x="264" y="421"/>
                  </a:lnTo>
                  <a:lnTo>
                    <a:pt x="264" y="415"/>
                  </a:lnTo>
                  <a:lnTo>
                    <a:pt x="276" y="415"/>
                  </a:lnTo>
                  <a:lnTo>
                    <a:pt x="282" y="451"/>
                  </a:lnTo>
                  <a:lnTo>
                    <a:pt x="300" y="445"/>
                  </a:lnTo>
                  <a:lnTo>
                    <a:pt x="306" y="451"/>
                  </a:lnTo>
                  <a:lnTo>
                    <a:pt x="300" y="457"/>
                  </a:lnTo>
                  <a:lnTo>
                    <a:pt x="300" y="463"/>
                  </a:lnTo>
                  <a:lnTo>
                    <a:pt x="306" y="475"/>
                  </a:lnTo>
                  <a:lnTo>
                    <a:pt x="294" y="469"/>
                  </a:lnTo>
                  <a:lnTo>
                    <a:pt x="294" y="475"/>
                  </a:lnTo>
                  <a:lnTo>
                    <a:pt x="300" y="481"/>
                  </a:lnTo>
                  <a:lnTo>
                    <a:pt x="294" y="481"/>
                  </a:lnTo>
                  <a:lnTo>
                    <a:pt x="288" y="481"/>
                  </a:lnTo>
                  <a:lnTo>
                    <a:pt x="288" y="487"/>
                  </a:lnTo>
                  <a:lnTo>
                    <a:pt x="294" y="499"/>
                  </a:lnTo>
                  <a:lnTo>
                    <a:pt x="288" y="505"/>
                  </a:lnTo>
                  <a:lnTo>
                    <a:pt x="294" y="511"/>
                  </a:lnTo>
                  <a:lnTo>
                    <a:pt x="288" y="523"/>
                  </a:lnTo>
                  <a:lnTo>
                    <a:pt x="288" y="541"/>
                  </a:lnTo>
                  <a:lnTo>
                    <a:pt x="300" y="547"/>
                  </a:lnTo>
                  <a:lnTo>
                    <a:pt x="306" y="559"/>
                  </a:lnTo>
                  <a:lnTo>
                    <a:pt x="306" y="571"/>
                  </a:lnTo>
                  <a:lnTo>
                    <a:pt x="312" y="613"/>
                  </a:lnTo>
                  <a:lnTo>
                    <a:pt x="318" y="625"/>
                  </a:lnTo>
                  <a:lnTo>
                    <a:pt x="312" y="637"/>
                  </a:lnTo>
                  <a:lnTo>
                    <a:pt x="330" y="697"/>
                  </a:lnTo>
                  <a:lnTo>
                    <a:pt x="336" y="697"/>
                  </a:lnTo>
                  <a:lnTo>
                    <a:pt x="342" y="739"/>
                  </a:lnTo>
                  <a:lnTo>
                    <a:pt x="354" y="745"/>
                  </a:lnTo>
                  <a:lnTo>
                    <a:pt x="348" y="745"/>
                  </a:lnTo>
                  <a:lnTo>
                    <a:pt x="348" y="806"/>
                  </a:lnTo>
                  <a:lnTo>
                    <a:pt x="360" y="800"/>
                  </a:lnTo>
                  <a:lnTo>
                    <a:pt x="360" y="806"/>
                  </a:lnTo>
                  <a:lnTo>
                    <a:pt x="354" y="806"/>
                  </a:lnTo>
                  <a:lnTo>
                    <a:pt x="348" y="818"/>
                  </a:lnTo>
                  <a:lnTo>
                    <a:pt x="336" y="824"/>
                  </a:lnTo>
                  <a:lnTo>
                    <a:pt x="342" y="836"/>
                  </a:lnTo>
                  <a:lnTo>
                    <a:pt x="348" y="842"/>
                  </a:lnTo>
                  <a:lnTo>
                    <a:pt x="342" y="860"/>
                  </a:lnTo>
                  <a:lnTo>
                    <a:pt x="318" y="860"/>
                  </a:lnTo>
                  <a:lnTo>
                    <a:pt x="324" y="872"/>
                  </a:lnTo>
                  <a:lnTo>
                    <a:pt x="330" y="878"/>
                  </a:lnTo>
                  <a:lnTo>
                    <a:pt x="342" y="878"/>
                  </a:lnTo>
                  <a:lnTo>
                    <a:pt x="360" y="890"/>
                  </a:lnTo>
                  <a:lnTo>
                    <a:pt x="372" y="920"/>
                  </a:lnTo>
                  <a:lnTo>
                    <a:pt x="360" y="920"/>
                  </a:lnTo>
                  <a:lnTo>
                    <a:pt x="372" y="932"/>
                  </a:lnTo>
                  <a:lnTo>
                    <a:pt x="366" y="944"/>
                  </a:lnTo>
                  <a:lnTo>
                    <a:pt x="372" y="956"/>
                  </a:lnTo>
                  <a:lnTo>
                    <a:pt x="372" y="962"/>
                  </a:lnTo>
                  <a:lnTo>
                    <a:pt x="366" y="950"/>
                  </a:lnTo>
                  <a:lnTo>
                    <a:pt x="372" y="968"/>
                  </a:lnTo>
                  <a:lnTo>
                    <a:pt x="414" y="1034"/>
                  </a:lnTo>
                  <a:lnTo>
                    <a:pt x="444" y="1064"/>
                  </a:lnTo>
                  <a:lnTo>
                    <a:pt x="642" y="1202"/>
                  </a:lnTo>
                  <a:lnTo>
                    <a:pt x="654" y="1208"/>
                  </a:lnTo>
                  <a:lnTo>
                    <a:pt x="654" y="1202"/>
                  </a:lnTo>
                  <a:lnTo>
                    <a:pt x="666" y="1202"/>
                  </a:lnTo>
                  <a:lnTo>
                    <a:pt x="666" y="1208"/>
                  </a:lnTo>
                  <a:lnTo>
                    <a:pt x="660" y="1208"/>
                  </a:lnTo>
                  <a:lnTo>
                    <a:pt x="708" y="1232"/>
                  </a:lnTo>
                  <a:lnTo>
                    <a:pt x="744" y="1268"/>
                  </a:lnTo>
                  <a:lnTo>
                    <a:pt x="786" y="1292"/>
                  </a:lnTo>
                  <a:lnTo>
                    <a:pt x="768" y="1160"/>
                  </a:lnTo>
                  <a:lnTo>
                    <a:pt x="756" y="1124"/>
                  </a:lnTo>
                  <a:lnTo>
                    <a:pt x="732" y="1118"/>
                  </a:lnTo>
                  <a:lnTo>
                    <a:pt x="732" y="1106"/>
                  </a:lnTo>
                  <a:lnTo>
                    <a:pt x="720" y="1106"/>
                  </a:lnTo>
                  <a:lnTo>
                    <a:pt x="720" y="1088"/>
                  </a:lnTo>
                  <a:lnTo>
                    <a:pt x="708" y="1094"/>
                  </a:lnTo>
                  <a:lnTo>
                    <a:pt x="714" y="1094"/>
                  </a:lnTo>
                  <a:lnTo>
                    <a:pt x="702" y="1088"/>
                  </a:lnTo>
                  <a:lnTo>
                    <a:pt x="708" y="1082"/>
                  </a:lnTo>
                  <a:lnTo>
                    <a:pt x="714" y="1082"/>
                  </a:lnTo>
                  <a:lnTo>
                    <a:pt x="720" y="1082"/>
                  </a:lnTo>
                  <a:lnTo>
                    <a:pt x="720" y="1064"/>
                  </a:lnTo>
                  <a:lnTo>
                    <a:pt x="726" y="1040"/>
                  </a:lnTo>
                  <a:lnTo>
                    <a:pt x="726" y="1034"/>
                  </a:lnTo>
                  <a:lnTo>
                    <a:pt x="732" y="1022"/>
                  </a:lnTo>
                  <a:lnTo>
                    <a:pt x="738" y="1022"/>
                  </a:lnTo>
                  <a:lnTo>
                    <a:pt x="750" y="1016"/>
                  </a:lnTo>
                  <a:lnTo>
                    <a:pt x="738" y="1010"/>
                  </a:lnTo>
                  <a:lnTo>
                    <a:pt x="738" y="1016"/>
                  </a:lnTo>
                  <a:lnTo>
                    <a:pt x="744" y="1016"/>
                  </a:lnTo>
                  <a:lnTo>
                    <a:pt x="738" y="1016"/>
                  </a:lnTo>
                  <a:lnTo>
                    <a:pt x="732" y="1010"/>
                  </a:lnTo>
                  <a:lnTo>
                    <a:pt x="720" y="1004"/>
                  </a:lnTo>
                  <a:lnTo>
                    <a:pt x="714" y="1004"/>
                  </a:lnTo>
                  <a:lnTo>
                    <a:pt x="720" y="1004"/>
                  </a:lnTo>
                  <a:lnTo>
                    <a:pt x="714" y="992"/>
                  </a:lnTo>
                  <a:lnTo>
                    <a:pt x="708" y="992"/>
                  </a:lnTo>
                  <a:lnTo>
                    <a:pt x="714" y="998"/>
                  </a:lnTo>
                  <a:lnTo>
                    <a:pt x="708" y="998"/>
                  </a:lnTo>
                  <a:lnTo>
                    <a:pt x="702" y="992"/>
                  </a:lnTo>
                  <a:lnTo>
                    <a:pt x="672" y="956"/>
                  </a:lnTo>
                  <a:lnTo>
                    <a:pt x="672" y="902"/>
                  </a:lnTo>
                  <a:lnTo>
                    <a:pt x="678" y="890"/>
                  </a:lnTo>
                  <a:lnTo>
                    <a:pt x="696" y="890"/>
                  </a:lnTo>
                  <a:lnTo>
                    <a:pt x="708" y="866"/>
                  </a:lnTo>
                  <a:lnTo>
                    <a:pt x="690" y="836"/>
                  </a:lnTo>
                  <a:lnTo>
                    <a:pt x="660" y="830"/>
                  </a:lnTo>
                  <a:lnTo>
                    <a:pt x="636" y="812"/>
                  </a:lnTo>
                  <a:lnTo>
                    <a:pt x="606" y="770"/>
                  </a:lnTo>
                  <a:lnTo>
                    <a:pt x="606" y="745"/>
                  </a:lnTo>
                  <a:lnTo>
                    <a:pt x="594" y="745"/>
                  </a:lnTo>
                  <a:lnTo>
                    <a:pt x="594" y="721"/>
                  </a:lnTo>
                  <a:lnTo>
                    <a:pt x="600" y="715"/>
                  </a:lnTo>
                  <a:lnTo>
                    <a:pt x="600" y="709"/>
                  </a:lnTo>
                  <a:lnTo>
                    <a:pt x="606" y="709"/>
                  </a:lnTo>
                  <a:lnTo>
                    <a:pt x="606" y="739"/>
                  </a:lnTo>
                  <a:lnTo>
                    <a:pt x="636" y="739"/>
                  </a:lnTo>
                  <a:lnTo>
                    <a:pt x="636" y="721"/>
                  </a:lnTo>
                  <a:lnTo>
                    <a:pt x="624" y="709"/>
                  </a:lnTo>
                  <a:lnTo>
                    <a:pt x="612" y="703"/>
                  </a:lnTo>
                  <a:lnTo>
                    <a:pt x="588" y="685"/>
                  </a:lnTo>
                  <a:lnTo>
                    <a:pt x="582" y="709"/>
                  </a:lnTo>
                  <a:lnTo>
                    <a:pt x="552" y="685"/>
                  </a:lnTo>
                  <a:lnTo>
                    <a:pt x="534" y="673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8" name="Freeform 298"/>
            <p:cNvSpPr>
              <a:spLocks/>
            </p:cNvSpPr>
            <p:nvPr/>
          </p:nvSpPr>
          <p:spPr bwMode="auto">
            <a:xfrm>
              <a:off x="10561640" y="2504281"/>
              <a:ext cx="47625" cy="123826"/>
            </a:xfrm>
            <a:custGeom>
              <a:avLst/>
              <a:gdLst>
                <a:gd name="T0" fmla="*/ 12 w 30"/>
                <a:gd name="T1" fmla="*/ 0 h 78"/>
                <a:gd name="T2" fmla="*/ 30 w 30"/>
                <a:gd name="T3" fmla="*/ 12 h 78"/>
                <a:gd name="T4" fmla="*/ 30 w 30"/>
                <a:gd name="T5" fmla="*/ 36 h 78"/>
                <a:gd name="T6" fmla="*/ 30 w 30"/>
                <a:gd name="T7" fmla="*/ 78 h 78"/>
                <a:gd name="T8" fmla="*/ 24 w 30"/>
                <a:gd name="T9" fmla="*/ 78 h 78"/>
                <a:gd name="T10" fmla="*/ 24 w 30"/>
                <a:gd name="T11" fmla="*/ 66 h 78"/>
                <a:gd name="T12" fmla="*/ 6 w 30"/>
                <a:gd name="T13" fmla="*/ 36 h 78"/>
                <a:gd name="T14" fmla="*/ 0 w 30"/>
                <a:gd name="T15" fmla="*/ 42 h 78"/>
                <a:gd name="T16" fmla="*/ 6 w 30"/>
                <a:gd name="T17" fmla="*/ 18 h 78"/>
                <a:gd name="T18" fmla="*/ 6 w 30"/>
                <a:gd name="T19" fmla="*/ 6 h 78"/>
                <a:gd name="T20" fmla="*/ 6 w 30"/>
                <a:gd name="T21" fmla="*/ 0 h 78"/>
                <a:gd name="T22" fmla="*/ 12 w 30"/>
                <a:gd name="T2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78">
                  <a:moveTo>
                    <a:pt x="12" y="0"/>
                  </a:moveTo>
                  <a:lnTo>
                    <a:pt x="30" y="12"/>
                  </a:lnTo>
                  <a:lnTo>
                    <a:pt x="30" y="36"/>
                  </a:lnTo>
                  <a:lnTo>
                    <a:pt x="30" y="78"/>
                  </a:lnTo>
                  <a:lnTo>
                    <a:pt x="24" y="78"/>
                  </a:lnTo>
                  <a:lnTo>
                    <a:pt x="24" y="66"/>
                  </a:lnTo>
                  <a:lnTo>
                    <a:pt x="6" y="36"/>
                  </a:lnTo>
                  <a:lnTo>
                    <a:pt x="0" y="42"/>
                  </a:lnTo>
                  <a:lnTo>
                    <a:pt x="6" y="18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9" name="Freeform 299"/>
            <p:cNvSpPr>
              <a:spLocks/>
            </p:cNvSpPr>
            <p:nvPr/>
          </p:nvSpPr>
          <p:spPr bwMode="auto">
            <a:xfrm>
              <a:off x="11085513" y="2704306"/>
              <a:ext cx="114300" cy="38100"/>
            </a:xfrm>
            <a:custGeom>
              <a:avLst/>
              <a:gdLst>
                <a:gd name="T0" fmla="*/ 24 w 72"/>
                <a:gd name="T1" fmla="*/ 12 h 24"/>
                <a:gd name="T2" fmla="*/ 42 w 72"/>
                <a:gd name="T3" fmla="*/ 12 h 24"/>
                <a:gd name="T4" fmla="*/ 60 w 72"/>
                <a:gd name="T5" fmla="*/ 6 h 24"/>
                <a:gd name="T6" fmla="*/ 72 w 72"/>
                <a:gd name="T7" fmla="*/ 18 h 24"/>
                <a:gd name="T8" fmla="*/ 66 w 72"/>
                <a:gd name="T9" fmla="*/ 24 h 24"/>
                <a:gd name="T10" fmla="*/ 54 w 72"/>
                <a:gd name="T11" fmla="*/ 18 h 24"/>
                <a:gd name="T12" fmla="*/ 42 w 72"/>
                <a:gd name="T13" fmla="*/ 24 h 24"/>
                <a:gd name="T14" fmla="*/ 18 w 72"/>
                <a:gd name="T15" fmla="*/ 18 h 24"/>
                <a:gd name="T16" fmla="*/ 6 w 72"/>
                <a:gd name="T17" fmla="*/ 24 h 24"/>
                <a:gd name="T18" fmla="*/ 0 w 72"/>
                <a:gd name="T19" fmla="*/ 24 h 24"/>
                <a:gd name="T20" fmla="*/ 0 w 72"/>
                <a:gd name="T21" fmla="*/ 12 h 24"/>
                <a:gd name="T22" fmla="*/ 12 w 72"/>
                <a:gd name="T23" fmla="*/ 12 h 24"/>
                <a:gd name="T24" fmla="*/ 18 w 72"/>
                <a:gd name="T25" fmla="*/ 0 h 24"/>
                <a:gd name="T26" fmla="*/ 24 w 72"/>
                <a:gd name="T2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2" h="24">
                  <a:moveTo>
                    <a:pt x="24" y="12"/>
                  </a:moveTo>
                  <a:lnTo>
                    <a:pt x="42" y="12"/>
                  </a:lnTo>
                  <a:lnTo>
                    <a:pt x="60" y="6"/>
                  </a:lnTo>
                  <a:lnTo>
                    <a:pt x="72" y="18"/>
                  </a:lnTo>
                  <a:lnTo>
                    <a:pt x="66" y="24"/>
                  </a:lnTo>
                  <a:lnTo>
                    <a:pt x="54" y="18"/>
                  </a:lnTo>
                  <a:lnTo>
                    <a:pt x="42" y="24"/>
                  </a:lnTo>
                  <a:lnTo>
                    <a:pt x="18" y="18"/>
                  </a:lnTo>
                  <a:lnTo>
                    <a:pt x="6" y="24"/>
                  </a:lnTo>
                  <a:lnTo>
                    <a:pt x="0" y="24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8" y="0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0" name="Freeform 300"/>
            <p:cNvSpPr>
              <a:spLocks/>
            </p:cNvSpPr>
            <p:nvPr/>
          </p:nvSpPr>
          <p:spPr bwMode="auto">
            <a:xfrm>
              <a:off x="11218863" y="2637632"/>
              <a:ext cx="57150" cy="28576"/>
            </a:xfrm>
            <a:custGeom>
              <a:avLst/>
              <a:gdLst>
                <a:gd name="T0" fmla="*/ 18 w 36"/>
                <a:gd name="T1" fmla="*/ 6 h 18"/>
                <a:gd name="T2" fmla="*/ 12 w 36"/>
                <a:gd name="T3" fmla="*/ 6 h 18"/>
                <a:gd name="T4" fmla="*/ 0 w 36"/>
                <a:gd name="T5" fmla="*/ 12 h 18"/>
                <a:gd name="T6" fmla="*/ 0 w 36"/>
                <a:gd name="T7" fmla="*/ 18 h 18"/>
                <a:gd name="T8" fmla="*/ 30 w 36"/>
                <a:gd name="T9" fmla="*/ 6 h 18"/>
                <a:gd name="T10" fmla="*/ 36 w 36"/>
                <a:gd name="T11" fmla="*/ 6 h 18"/>
                <a:gd name="T12" fmla="*/ 30 w 36"/>
                <a:gd name="T13" fmla="*/ 0 h 18"/>
                <a:gd name="T14" fmla="*/ 18 w 36"/>
                <a:gd name="T15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18">
                  <a:moveTo>
                    <a:pt x="18" y="6"/>
                  </a:moveTo>
                  <a:lnTo>
                    <a:pt x="12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30" y="0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1" name="Freeform 301"/>
            <p:cNvSpPr>
              <a:spLocks/>
            </p:cNvSpPr>
            <p:nvPr/>
          </p:nvSpPr>
          <p:spPr bwMode="auto">
            <a:xfrm>
              <a:off x="9217028" y="586581"/>
              <a:ext cx="1458913" cy="2833688"/>
            </a:xfrm>
            <a:custGeom>
              <a:avLst/>
              <a:gdLst>
                <a:gd name="T0" fmla="*/ 517 w 919"/>
                <a:gd name="T1" fmla="*/ 1064 h 1785"/>
                <a:gd name="T2" fmla="*/ 463 w 919"/>
                <a:gd name="T3" fmla="*/ 986 h 1785"/>
                <a:gd name="T4" fmla="*/ 469 w 919"/>
                <a:gd name="T5" fmla="*/ 884 h 1785"/>
                <a:gd name="T6" fmla="*/ 649 w 919"/>
                <a:gd name="T7" fmla="*/ 854 h 1785"/>
                <a:gd name="T8" fmla="*/ 775 w 919"/>
                <a:gd name="T9" fmla="*/ 824 h 1785"/>
                <a:gd name="T10" fmla="*/ 823 w 919"/>
                <a:gd name="T11" fmla="*/ 703 h 1785"/>
                <a:gd name="T12" fmla="*/ 865 w 919"/>
                <a:gd name="T13" fmla="*/ 673 h 1785"/>
                <a:gd name="T14" fmla="*/ 883 w 919"/>
                <a:gd name="T15" fmla="*/ 553 h 1785"/>
                <a:gd name="T16" fmla="*/ 859 w 919"/>
                <a:gd name="T17" fmla="*/ 493 h 1785"/>
                <a:gd name="T18" fmla="*/ 805 w 919"/>
                <a:gd name="T19" fmla="*/ 493 h 1785"/>
                <a:gd name="T20" fmla="*/ 763 w 919"/>
                <a:gd name="T21" fmla="*/ 481 h 1785"/>
                <a:gd name="T22" fmla="*/ 679 w 919"/>
                <a:gd name="T23" fmla="*/ 529 h 1785"/>
                <a:gd name="T24" fmla="*/ 643 w 919"/>
                <a:gd name="T25" fmla="*/ 517 h 1785"/>
                <a:gd name="T26" fmla="*/ 715 w 919"/>
                <a:gd name="T27" fmla="*/ 433 h 1785"/>
                <a:gd name="T28" fmla="*/ 637 w 919"/>
                <a:gd name="T29" fmla="*/ 355 h 1785"/>
                <a:gd name="T30" fmla="*/ 637 w 919"/>
                <a:gd name="T31" fmla="*/ 319 h 1785"/>
                <a:gd name="T32" fmla="*/ 769 w 919"/>
                <a:gd name="T33" fmla="*/ 241 h 1785"/>
                <a:gd name="T34" fmla="*/ 847 w 919"/>
                <a:gd name="T35" fmla="*/ 156 h 1785"/>
                <a:gd name="T36" fmla="*/ 805 w 919"/>
                <a:gd name="T37" fmla="*/ 132 h 1785"/>
                <a:gd name="T38" fmla="*/ 763 w 919"/>
                <a:gd name="T39" fmla="*/ 72 h 1785"/>
                <a:gd name="T40" fmla="*/ 727 w 919"/>
                <a:gd name="T41" fmla="*/ 0 h 1785"/>
                <a:gd name="T42" fmla="*/ 625 w 919"/>
                <a:gd name="T43" fmla="*/ 90 h 1785"/>
                <a:gd name="T44" fmla="*/ 601 w 919"/>
                <a:gd name="T45" fmla="*/ 144 h 1785"/>
                <a:gd name="T46" fmla="*/ 655 w 919"/>
                <a:gd name="T47" fmla="*/ 144 h 1785"/>
                <a:gd name="T48" fmla="*/ 571 w 919"/>
                <a:gd name="T49" fmla="*/ 144 h 1785"/>
                <a:gd name="T50" fmla="*/ 523 w 919"/>
                <a:gd name="T51" fmla="*/ 181 h 1785"/>
                <a:gd name="T52" fmla="*/ 469 w 919"/>
                <a:gd name="T53" fmla="*/ 205 h 1785"/>
                <a:gd name="T54" fmla="*/ 391 w 919"/>
                <a:gd name="T55" fmla="*/ 247 h 1785"/>
                <a:gd name="T56" fmla="*/ 313 w 919"/>
                <a:gd name="T57" fmla="*/ 301 h 1785"/>
                <a:gd name="T58" fmla="*/ 205 w 919"/>
                <a:gd name="T59" fmla="*/ 433 h 1785"/>
                <a:gd name="T60" fmla="*/ 211 w 919"/>
                <a:gd name="T61" fmla="*/ 511 h 1785"/>
                <a:gd name="T62" fmla="*/ 229 w 919"/>
                <a:gd name="T63" fmla="*/ 571 h 1785"/>
                <a:gd name="T64" fmla="*/ 139 w 919"/>
                <a:gd name="T65" fmla="*/ 613 h 1785"/>
                <a:gd name="T66" fmla="*/ 43 w 919"/>
                <a:gd name="T67" fmla="*/ 721 h 1785"/>
                <a:gd name="T68" fmla="*/ 121 w 919"/>
                <a:gd name="T69" fmla="*/ 769 h 1785"/>
                <a:gd name="T70" fmla="*/ 91 w 919"/>
                <a:gd name="T71" fmla="*/ 872 h 1785"/>
                <a:gd name="T72" fmla="*/ 151 w 919"/>
                <a:gd name="T73" fmla="*/ 962 h 1785"/>
                <a:gd name="T74" fmla="*/ 157 w 919"/>
                <a:gd name="T75" fmla="*/ 1070 h 1785"/>
                <a:gd name="T76" fmla="*/ 115 w 919"/>
                <a:gd name="T77" fmla="*/ 1136 h 1785"/>
                <a:gd name="T78" fmla="*/ 157 w 919"/>
                <a:gd name="T79" fmla="*/ 1268 h 1785"/>
                <a:gd name="T80" fmla="*/ 133 w 919"/>
                <a:gd name="T81" fmla="*/ 1358 h 1785"/>
                <a:gd name="T82" fmla="*/ 67 w 919"/>
                <a:gd name="T83" fmla="*/ 1388 h 1785"/>
                <a:gd name="T84" fmla="*/ 37 w 919"/>
                <a:gd name="T85" fmla="*/ 1442 h 1785"/>
                <a:gd name="T86" fmla="*/ 55 w 919"/>
                <a:gd name="T87" fmla="*/ 1587 h 1785"/>
                <a:gd name="T88" fmla="*/ 109 w 919"/>
                <a:gd name="T89" fmla="*/ 1635 h 1785"/>
                <a:gd name="T90" fmla="*/ 199 w 919"/>
                <a:gd name="T91" fmla="*/ 1677 h 1785"/>
                <a:gd name="T92" fmla="*/ 235 w 919"/>
                <a:gd name="T93" fmla="*/ 1743 h 1785"/>
                <a:gd name="T94" fmla="*/ 337 w 919"/>
                <a:gd name="T95" fmla="*/ 1779 h 1785"/>
                <a:gd name="T96" fmla="*/ 379 w 919"/>
                <a:gd name="T97" fmla="*/ 1707 h 1785"/>
                <a:gd name="T98" fmla="*/ 433 w 919"/>
                <a:gd name="T99" fmla="*/ 1653 h 1785"/>
                <a:gd name="T100" fmla="*/ 487 w 919"/>
                <a:gd name="T101" fmla="*/ 1683 h 1785"/>
                <a:gd name="T102" fmla="*/ 541 w 919"/>
                <a:gd name="T103" fmla="*/ 1587 h 1785"/>
                <a:gd name="T104" fmla="*/ 553 w 919"/>
                <a:gd name="T105" fmla="*/ 1533 h 1785"/>
                <a:gd name="T106" fmla="*/ 523 w 919"/>
                <a:gd name="T107" fmla="*/ 1515 h 1785"/>
                <a:gd name="T108" fmla="*/ 499 w 919"/>
                <a:gd name="T109" fmla="*/ 1364 h 1785"/>
                <a:gd name="T110" fmla="*/ 517 w 919"/>
                <a:gd name="T111" fmla="*/ 1250 h 1785"/>
                <a:gd name="T112" fmla="*/ 565 w 919"/>
                <a:gd name="T113" fmla="*/ 1220 h 1785"/>
                <a:gd name="T114" fmla="*/ 619 w 919"/>
                <a:gd name="T115" fmla="*/ 1256 h 1785"/>
                <a:gd name="T116" fmla="*/ 631 w 919"/>
                <a:gd name="T117" fmla="*/ 1214 h 17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19" h="1785">
                  <a:moveTo>
                    <a:pt x="601" y="1136"/>
                  </a:moveTo>
                  <a:lnTo>
                    <a:pt x="607" y="1130"/>
                  </a:lnTo>
                  <a:lnTo>
                    <a:pt x="595" y="1124"/>
                  </a:lnTo>
                  <a:lnTo>
                    <a:pt x="577" y="1130"/>
                  </a:lnTo>
                  <a:lnTo>
                    <a:pt x="589" y="1106"/>
                  </a:lnTo>
                  <a:lnTo>
                    <a:pt x="571" y="1094"/>
                  </a:lnTo>
                  <a:lnTo>
                    <a:pt x="559" y="1082"/>
                  </a:lnTo>
                  <a:lnTo>
                    <a:pt x="553" y="1082"/>
                  </a:lnTo>
                  <a:lnTo>
                    <a:pt x="529" y="1088"/>
                  </a:lnTo>
                  <a:lnTo>
                    <a:pt x="517" y="1076"/>
                  </a:lnTo>
                  <a:lnTo>
                    <a:pt x="523" y="1070"/>
                  </a:lnTo>
                  <a:lnTo>
                    <a:pt x="517" y="1064"/>
                  </a:lnTo>
                  <a:lnTo>
                    <a:pt x="523" y="1058"/>
                  </a:lnTo>
                  <a:lnTo>
                    <a:pt x="523" y="1046"/>
                  </a:lnTo>
                  <a:lnTo>
                    <a:pt x="505" y="1046"/>
                  </a:lnTo>
                  <a:lnTo>
                    <a:pt x="505" y="1028"/>
                  </a:lnTo>
                  <a:lnTo>
                    <a:pt x="493" y="1022"/>
                  </a:lnTo>
                  <a:lnTo>
                    <a:pt x="487" y="1028"/>
                  </a:lnTo>
                  <a:lnTo>
                    <a:pt x="475" y="1022"/>
                  </a:lnTo>
                  <a:lnTo>
                    <a:pt x="481" y="1010"/>
                  </a:lnTo>
                  <a:lnTo>
                    <a:pt x="469" y="1004"/>
                  </a:lnTo>
                  <a:lnTo>
                    <a:pt x="451" y="1004"/>
                  </a:lnTo>
                  <a:lnTo>
                    <a:pt x="451" y="992"/>
                  </a:lnTo>
                  <a:lnTo>
                    <a:pt x="463" y="986"/>
                  </a:lnTo>
                  <a:lnTo>
                    <a:pt x="445" y="968"/>
                  </a:lnTo>
                  <a:lnTo>
                    <a:pt x="427" y="968"/>
                  </a:lnTo>
                  <a:lnTo>
                    <a:pt x="421" y="956"/>
                  </a:lnTo>
                  <a:lnTo>
                    <a:pt x="415" y="956"/>
                  </a:lnTo>
                  <a:lnTo>
                    <a:pt x="409" y="938"/>
                  </a:lnTo>
                  <a:lnTo>
                    <a:pt x="415" y="938"/>
                  </a:lnTo>
                  <a:lnTo>
                    <a:pt x="427" y="926"/>
                  </a:lnTo>
                  <a:lnTo>
                    <a:pt x="427" y="920"/>
                  </a:lnTo>
                  <a:lnTo>
                    <a:pt x="457" y="908"/>
                  </a:lnTo>
                  <a:lnTo>
                    <a:pt x="463" y="908"/>
                  </a:lnTo>
                  <a:lnTo>
                    <a:pt x="451" y="896"/>
                  </a:lnTo>
                  <a:lnTo>
                    <a:pt x="469" y="884"/>
                  </a:lnTo>
                  <a:lnTo>
                    <a:pt x="487" y="884"/>
                  </a:lnTo>
                  <a:lnTo>
                    <a:pt x="493" y="878"/>
                  </a:lnTo>
                  <a:lnTo>
                    <a:pt x="511" y="854"/>
                  </a:lnTo>
                  <a:lnTo>
                    <a:pt x="511" y="836"/>
                  </a:lnTo>
                  <a:lnTo>
                    <a:pt x="553" y="836"/>
                  </a:lnTo>
                  <a:lnTo>
                    <a:pt x="559" y="818"/>
                  </a:lnTo>
                  <a:lnTo>
                    <a:pt x="583" y="812"/>
                  </a:lnTo>
                  <a:lnTo>
                    <a:pt x="601" y="818"/>
                  </a:lnTo>
                  <a:lnTo>
                    <a:pt x="607" y="799"/>
                  </a:lnTo>
                  <a:lnTo>
                    <a:pt x="631" y="805"/>
                  </a:lnTo>
                  <a:lnTo>
                    <a:pt x="637" y="818"/>
                  </a:lnTo>
                  <a:lnTo>
                    <a:pt x="649" y="854"/>
                  </a:lnTo>
                  <a:lnTo>
                    <a:pt x="655" y="854"/>
                  </a:lnTo>
                  <a:lnTo>
                    <a:pt x="655" y="860"/>
                  </a:lnTo>
                  <a:lnTo>
                    <a:pt x="649" y="860"/>
                  </a:lnTo>
                  <a:lnTo>
                    <a:pt x="655" y="878"/>
                  </a:lnTo>
                  <a:lnTo>
                    <a:pt x="667" y="872"/>
                  </a:lnTo>
                  <a:lnTo>
                    <a:pt x="685" y="854"/>
                  </a:lnTo>
                  <a:lnTo>
                    <a:pt x="697" y="848"/>
                  </a:lnTo>
                  <a:lnTo>
                    <a:pt x="715" y="842"/>
                  </a:lnTo>
                  <a:lnTo>
                    <a:pt x="727" y="842"/>
                  </a:lnTo>
                  <a:lnTo>
                    <a:pt x="751" y="854"/>
                  </a:lnTo>
                  <a:lnTo>
                    <a:pt x="763" y="836"/>
                  </a:lnTo>
                  <a:lnTo>
                    <a:pt x="775" y="824"/>
                  </a:lnTo>
                  <a:lnTo>
                    <a:pt x="769" y="818"/>
                  </a:lnTo>
                  <a:lnTo>
                    <a:pt x="769" y="805"/>
                  </a:lnTo>
                  <a:lnTo>
                    <a:pt x="775" y="805"/>
                  </a:lnTo>
                  <a:lnTo>
                    <a:pt x="781" y="793"/>
                  </a:lnTo>
                  <a:lnTo>
                    <a:pt x="781" y="775"/>
                  </a:lnTo>
                  <a:lnTo>
                    <a:pt x="787" y="775"/>
                  </a:lnTo>
                  <a:lnTo>
                    <a:pt x="787" y="757"/>
                  </a:lnTo>
                  <a:lnTo>
                    <a:pt x="799" y="751"/>
                  </a:lnTo>
                  <a:lnTo>
                    <a:pt x="799" y="715"/>
                  </a:lnTo>
                  <a:lnTo>
                    <a:pt x="805" y="703"/>
                  </a:lnTo>
                  <a:lnTo>
                    <a:pt x="817" y="697"/>
                  </a:lnTo>
                  <a:lnTo>
                    <a:pt x="823" y="703"/>
                  </a:lnTo>
                  <a:lnTo>
                    <a:pt x="829" y="709"/>
                  </a:lnTo>
                  <a:lnTo>
                    <a:pt x="835" y="709"/>
                  </a:lnTo>
                  <a:lnTo>
                    <a:pt x="847" y="715"/>
                  </a:lnTo>
                  <a:lnTo>
                    <a:pt x="853" y="709"/>
                  </a:lnTo>
                  <a:lnTo>
                    <a:pt x="877" y="715"/>
                  </a:lnTo>
                  <a:lnTo>
                    <a:pt x="877" y="703"/>
                  </a:lnTo>
                  <a:lnTo>
                    <a:pt x="871" y="703"/>
                  </a:lnTo>
                  <a:lnTo>
                    <a:pt x="871" y="697"/>
                  </a:lnTo>
                  <a:lnTo>
                    <a:pt x="877" y="697"/>
                  </a:lnTo>
                  <a:lnTo>
                    <a:pt x="871" y="685"/>
                  </a:lnTo>
                  <a:lnTo>
                    <a:pt x="871" y="673"/>
                  </a:lnTo>
                  <a:lnTo>
                    <a:pt x="865" y="673"/>
                  </a:lnTo>
                  <a:lnTo>
                    <a:pt x="871" y="673"/>
                  </a:lnTo>
                  <a:lnTo>
                    <a:pt x="871" y="625"/>
                  </a:lnTo>
                  <a:lnTo>
                    <a:pt x="865" y="601"/>
                  </a:lnTo>
                  <a:lnTo>
                    <a:pt x="865" y="607"/>
                  </a:lnTo>
                  <a:lnTo>
                    <a:pt x="859" y="601"/>
                  </a:lnTo>
                  <a:lnTo>
                    <a:pt x="865" y="601"/>
                  </a:lnTo>
                  <a:lnTo>
                    <a:pt x="865" y="577"/>
                  </a:lnTo>
                  <a:lnTo>
                    <a:pt x="871" y="565"/>
                  </a:lnTo>
                  <a:lnTo>
                    <a:pt x="865" y="565"/>
                  </a:lnTo>
                  <a:lnTo>
                    <a:pt x="865" y="559"/>
                  </a:lnTo>
                  <a:lnTo>
                    <a:pt x="871" y="565"/>
                  </a:lnTo>
                  <a:lnTo>
                    <a:pt x="883" y="553"/>
                  </a:lnTo>
                  <a:lnTo>
                    <a:pt x="907" y="529"/>
                  </a:lnTo>
                  <a:lnTo>
                    <a:pt x="919" y="517"/>
                  </a:lnTo>
                  <a:lnTo>
                    <a:pt x="901" y="511"/>
                  </a:lnTo>
                  <a:lnTo>
                    <a:pt x="907" y="505"/>
                  </a:lnTo>
                  <a:lnTo>
                    <a:pt x="901" y="493"/>
                  </a:lnTo>
                  <a:lnTo>
                    <a:pt x="895" y="487"/>
                  </a:lnTo>
                  <a:lnTo>
                    <a:pt x="877" y="487"/>
                  </a:lnTo>
                  <a:lnTo>
                    <a:pt x="871" y="493"/>
                  </a:lnTo>
                  <a:lnTo>
                    <a:pt x="859" y="493"/>
                  </a:lnTo>
                  <a:lnTo>
                    <a:pt x="865" y="499"/>
                  </a:lnTo>
                  <a:lnTo>
                    <a:pt x="859" y="499"/>
                  </a:lnTo>
                  <a:lnTo>
                    <a:pt x="859" y="493"/>
                  </a:lnTo>
                  <a:lnTo>
                    <a:pt x="865" y="487"/>
                  </a:lnTo>
                  <a:lnTo>
                    <a:pt x="859" y="481"/>
                  </a:lnTo>
                  <a:lnTo>
                    <a:pt x="853" y="481"/>
                  </a:lnTo>
                  <a:lnTo>
                    <a:pt x="823" y="493"/>
                  </a:lnTo>
                  <a:lnTo>
                    <a:pt x="823" y="487"/>
                  </a:lnTo>
                  <a:lnTo>
                    <a:pt x="829" y="487"/>
                  </a:lnTo>
                  <a:lnTo>
                    <a:pt x="805" y="487"/>
                  </a:lnTo>
                  <a:lnTo>
                    <a:pt x="817" y="487"/>
                  </a:lnTo>
                  <a:lnTo>
                    <a:pt x="823" y="493"/>
                  </a:lnTo>
                  <a:lnTo>
                    <a:pt x="817" y="499"/>
                  </a:lnTo>
                  <a:lnTo>
                    <a:pt x="811" y="493"/>
                  </a:lnTo>
                  <a:lnTo>
                    <a:pt x="805" y="493"/>
                  </a:lnTo>
                  <a:lnTo>
                    <a:pt x="799" y="499"/>
                  </a:lnTo>
                  <a:lnTo>
                    <a:pt x="805" y="499"/>
                  </a:lnTo>
                  <a:lnTo>
                    <a:pt x="799" y="505"/>
                  </a:lnTo>
                  <a:lnTo>
                    <a:pt x="799" y="499"/>
                  </a:lnTo>
                  <a:lnTo>
                    <a:pt x="799" y="493"/>
                  </a:lnTo>
                  <a:lnTo>
                    <a:pt x="799" y="487"/>
                  </a:lnTo>
                  <a:lnTo>
                    <a:pt x="799" y="481"/>
                  </a:lnTo>
                  <a:lnTo>
                    <a:pt x="775" y="475"/>
                  </a:lnTo>
                  <a:lnTo>
                    <a:pt x="769" y="475"/>
                  </a:lnTo>
                  <a:lnTo>
                    <a:pt x="769" y="481"/>
                  </a:lnTo>
                  <a:lnTo>
                    <a:pt x="769" y="487"/>
                  </a:lnTo>
                  <a:lnTo>
                    <a:pt x="763" y="481"/>
                  </a:lnTo>
                  <a:lnTo>
                    <a:pt x="763" y="475"/>
                  </a:lnTo>
                  <a:lnTo>
                    <a:pt x="733" y="475"/>
                  </a:lnTo>
                  <a:lnTo>
                    <a:pt x="727" y="475"/>
                  </a:lnTo>
                  <a:lnTo>
                    <a:pt x="727" y="481"/>
                  </a:lnTo>
                  <a:lnTo>
                    <a:pt x="739" y="481"/>
                  </a:lnTo>
                  <a:lnTo>
                    <a:pt x="745" y="493"/>
                  </a:lnTo>
                  <a:lnTo>
                    <a:pt x="709" y="505"/>
                  </a:lnTo>
                  <a:lnTo>
                    <a:pt x="691" y="493"/>
                  </a:lnTo>
                  <a:lnTo>
                    <a:pt x="685" y="499"/>
                  </a:lnTo>
                  <a:lnTo>
                    <a:pt x="685" y="505"/>
                  </a:lnTo>
                  <a:lnTo>
                    <a:pt x="697" y="523"/>
                  </a:lnTo>
                  <a:lnTo>
                    <a:pt x="679" y="529"/>
                  </a:lnTo>
                  <a:lnTo>
                    <a:pt x="685" y="547"/>
                  </a:lnTo>
                  <a:lnTo>
                    <a:pt x="679" y="529"/>
                  </a:lnTo>
                  <a:lnTo>
                    <a:pt x="655" y="535"/>
                  </a:lnTo>
                  <a:lnTo>
                    <a:pt x="661" y="523"/>
                  </a:lnTo>
                  <a:lnTo>
                    <a:pt x="673" y="523"/>
                  </a:lnTo>
                  <a:lnTo>
                    <a:pt x="667" y="511"/>
                  </a:lnTo>
                  <a:lnTo>
                    <a:pt x="679" y="505"/>
                  </a:lnTo>
                  <a:lnTo>
                    <a:pt x="679" y="493"/>
                  </a:lnTo>
                  <a:lnTo>
                    <a:pt x="655" y="499"/>
                  </a:lnTo>
                  <a:lnTo>
                    <a:pt x="655" y="511"/>
                  </a:lnTo>
                  <a:lnTo>
                    <a:pt x="649" y="523"/>
                  </a:lnTo>
                  <a:lnTo>
                    <a:pt x="643" y="517"/>
                  </a:lnTo>
                  <a:lnTo>
                    <a:pt x="649" y="511"/>
                  </a:lnTo>
                  <a:lnTo>
                    <a:pt x="655" y="499"/>
                  </a:lnTo>
                  <a:lnTo>
                    <a:pt x="667" y="493"/>
                  </a:lnTo>
                  <a:lnTo>
                    <a:pt x="679" y="487"/>
                  </a:lnTo>
                  <a:lnTo>
                    <a:pt x="679" y="493"/>
                  </a:lnTo>
                  <a:lnTo>
                    <a:pt x="691" y="487"/>
                  </a:lnTo>
                  <a:lnTo>
                    <a:pt x="703" y="475"/>
                  </a:lnTo>
                  <a:lnTo>
                    <a:pt x="715" y="451"/>
                  </a:lnTo>
                  <a:lnTo>
                    <a:pt x="715" y="463"/>
                  </a:lnTo>
                  <a:lnTo>
                    <a:pt x="721" y="457"/>
                  </a:lnTo>
                  <a:lnTo>
                    <a:pt x="721" y="451"/>
                  </a:lnTo>
                  <a:lnTo>
                    <a:pt x="715" y="433"/>
                  </a:lnTo>
                  <a:lnTo>
                    <a:pt x="715" y="421"/>
                  </a:lnTo>
                  <a:lnTo>
                    <a:pt x="703" y="403"/>
                  </a:lnTo>
                  <a:lnTo>
                    <a:pt x="691" y="373"/>
                  </a:lnTo>
                  <a:lnTo>
                    <a:pt x="679" y="367"/>
                  </a:lnTo>
                  <a:lnTo>
                    <a:pt x="673" y="379"/>
                  </a:lnTo>
                  <a:lnTo>
                    <a:pt x="679" y="379"/>
                  </a:lnTo>
                  <a:lnTo>
                    <a:pt x="679" y="385"/>
                  </a:lnTo>
                  <a:lnTo>
                    <a:pt x="673" y="379"/>
                  </a:lnTo>
                  <a:lnTo>
                    <a:pt x="679" y="361"/>
                  </a:lnTo>
                  <a:lnTo>
                    <a:pt x="673" y="355"/>
                  </a:lnTo>
                  <a:lnTo>
                    <a:pt x="661" y="349"/>
                  </a:lnTo>
                  <a:lnTo>
                    <a:pt x="637" y="355"/>
                  </a:lnTo>
                  <a:lnTo>
                    <a:pt x="613" y="343"/>
                  </a:lnTo>
                  <a:lnTo>
                    <a:pt x="619" y="337"/>
                  </a:lnTo>
                  <a:lnTo>
                    <a:pt x="619" y="331"/>
                  </a:lnTo>
                  <a:lnTo>
                    <a:pt x="607" y="325"/>
                  </a:lnTo>
                  <a:lnTo>
                    <a:pt x="613" y="325"/>
                  </a:lnTo>
                  <a:lnTo>
                    <a:pt x="601" y="319"/>
                  </a:lnTo>
                  <a:lnTo>
                    <a:pt x="607" y="319"/>
                  </a:lnTo>
                  <a:lnTo>
                    <a:pt x="619" y="325"/>
                  </a:lnTo>
                  <a:lnTo>
                    <a:pt x="619" y="313"/>
                  </a:lnTo>
                  <a:lnTo>
                    <a:pt x="613" y="301"/>
                  </a:lnTo>
                  <a:lnTo>
                    <a:pt x="625" y="301"/>
                  </a:lnTo>
                  <a:lnTo>
                    <a:pt x="637" y="319"/>
                  </a:lnTo>
                  <a:lnTo>
                    <a:pt x="631" y="325"/>
                  </a:lnTo>
                  <a:lnTo>
                    <a:pt x="643" y="325"/>
                  </a:lnTo>
                  <a:lnTo>
                    <a:pt x="667" y="319"/>
                  </a:lnTo>
                  <a:lnTo>
                    <a:pt x="685" y="325"/>
                  </a:lnTo>
                  <a:lnTo>
                    <a:pt x="697" y="295"/>
                  </a:lnTo>
                  <a:lnTo>
                    <a:pt x="697" y="271"/>
                  </a:lnTo>
                  <a:lnTo>
                    <a:pt x="703" y="253"/>
                  </a:lnTo>
                  <a:lnTo>
                    <a:pt x="709" y="253"/>
                  </a:lnTo>
                  <a:lnTo>
                    <a:pt x="727" y="241"/>
                  </a:lnTo>
                  <a:lnTo>
                    <a:pt x="751" y="247"/>
                  </a:lnTo>
                  <a:lnTo>
                    <a:pt x="769" y="247"/>
                  </a:lnTo>
                  <a:lnTo>
                    <a:pt x="769" y="241"/>
                  </a:lnTo>
                  <a:lnTo>
                    <a:pt x="781" y="241"/>
                  </a:lnTo>
                  <a:lnTo>
                    <a:pt x="787" y="229"/>
                  </a:lnTo>
                  <a:lnTo>
                    <a:pt x="781" y="223"/>
                  </a:lnTo>
                  <a:lnTo>
                    <a:pt x="805" y="205"/>
                  </a:lnTo>
                  <a:lnTo>
                    <a:pt x="829" y="199"/>
                  </a:lnTo>
                  <a:lnTo>
                    <a:pt x="841" y="187"/>
                  </a:lnTo>
                  <a:lnTo>
                    <a:pt x="841" y="175"/>
                  </a:lnTo>
                  <a:lnTo>
                    <a:pt x="823" y="168"/>
                  </a:lnTo>
                  <a:lnTo>
                    <a:pt x="841" y="168"/>
                  </a:lnTo>
                  <a:lnTo>
                    <a:pt x="847" y="175"/>
                  </a:lnTo>
                  <a:lnTo>
                    <a:pt x="853" y="168"/>
                  </a:lnTo>
                  <a:lnTo>
                    <a:pt x="847" y="156"/>
                  </a:lnTo>
                  <a:lnTo>
                    <a:pt x="835" y="156"/>
                  </a:lnTo>
                  <a:lnTo>
                    <a:pt x="835" y="150"/>
                  </a:lnTo>
                  <a:lnTo>
                    <a:pt x="847" y="144"/>
                  </a:lnTo>
                  <a:lnTo>
                    <a:pt x="853" y="132"/>
                  </a:lnTo>
                  <a:lnTo>
                    <a:pt x="835" y="138"/>
                  </a:lnTo>
                  <a:lnTo>
                    <a:pt x="829" y="144"/>
                  </a:lnTo>
                  <a:lnTo>
                    <a:pt x="829" y="150"/>
                  </a:lnTo>
                  <a:lnTo>
                    <a:pt x="823" y="156"/>
                  </a:lnTo>
                  <a:lnTo>
                    <a:pt x="817" y="144"/>
                  </a:lnTo>
                  <a:lnTo>
                    <a:pt x="811" y="144"/>
                  </a:lnTo>
                  <a:lnTo>
                    <a:pt x="805" y="156"/>
                  </a:lnTo>
                  <a:lnTo>
                    <a:pt x="805" y="132"/>
                  </a:lnTo>
                  <a:lnTo>
                    <a:pt x="793" y="114"/>
                  </a:lnTo>
                  <a:lnTo>
                    <a:pt x="781" y="114"/>
                  </a:lnTo>
                  <a:lnTo>
                    <a:pt x="775" y="120"/>
                  </a:lnTo>
                  <a:lnTo>
                    <a:pt x="775" y="126"/>
                  </a:lnTo>
                  <a:lnTo>
                    <a:pt x="775" y="114"/>
                  </a:lnTo>
                  <a:lnTo>
                    <a:pt x="763" y="102"/>
                  </a:lnTo>
                  <a:lnTo>
                    <a:pt x="757" y="114"/>
                  </a:lnTo>
                  <a:lnTo>
                    <a:pt x="745" y="108"/>
                  </a:lnTo>
                  <a:lnTo>
                    <a:pt x="733" y="120"/>
                  </a:lnTo>
                  <a:lnTo>
                    <a:pt x="739" y="102"/>
                  </a:lnTo>
                  <a:lnTo>
                    <a:pt x="751" y="102"/>
                  </a:lnTo>
                  <a:lnTo>
                    <a:pt x="763" y="72"/>
                  </a:lnTo>
                  <a:lnTo>
                    <a:pt x="769" y="66"/>
                  </a:lnTo>
                  <a:lnTo>
                    <a:pt x="763" y="60"/>
                  </a:lnTo>
                  <a:lnTo>
                    <a:pt x="757" y="60"/>
                  </a:lnTo>
                  <a:lnTo>
                    <a:pt x="745" y="72"/>
                  </a:lnTo>
                  <a:lnTo>
                    <a:pt x="733" y="66"/>
                  </a:lnTo>
                  <a:lnTo>
                    <a:pt x="745" y="66"/>
                  </a:lnTo>
                  <a:lnTo>
                    <a:pt x="757" y="48"/>
                  </a:lnTo>
                  <a:lnTo>
                    <a:pt x="757" y="42"/>
                  </a:lnTo>
                  <a:lnTo>
                    <a:pt x="733" y="30"/>
                  </a:lnTo>
                  <a:lnTo>
                    <a:pt x="727" y="12"/>
                  </a:lnTo>
                  <a:lnTo>
                    <a:pt x="733" y="0"/>
                  </a:lnTo>
                  <a:lnTo>
                    <a:pt x="727" y="0"/>
                  </a:lnTo>
                  <a:lnTo>
                    <a:pt x="721" y="6"/>
                  </a:lnTo>
                  <a:lnTo>
                    <a:pt x="715" y="18"/>
                  </a:lnTo>
                  <a:lnTo>
                    <a:pt x="715" y="12"/>
                  </a:lnTo>
                  <a:lnTo>
                    <a:pt x="703" y="18"/>
                  </a:lnTo>
                  <a:lnTo>
                    <a:pt x="709" y="30"/>
                  </a:lnTo>
                  <a:lnTo>
                    <a:pt x="703" y="24"/>
                  </a:lnTo>
                  <a:lnTo>
                    <a:pt x="661" y="48"/>
                  </a:lnTo>
                  <a:lnTo>
                    <a:pt x="655" y="48"/>
                  </a:lnTo>
                  <a:lnTo>
                    <a:pt x="631" y="54"/>
                  </a:lnTo>
                  <a:lnTo>
                    <a:pt x="619" y="90"/>
                  </a:lnTo>
                  <a:lnTo>
                    <a:pt x="625" y="78"/>
                  </a:lnTo>
                  <a:lnTo>
                    <a:pt x="625" y="90"/>
                  </a:lnTo>
                  <a:lnTo>
                    <a:pt x="619" y="96"/>
                  </a:lnTo>
                  <a:lnTo>
                    <a:pt x="625" y="108"/>
                  </a:lnTo>
                  <a:lnTo>
                    <a:pt x="631" y="102"/>
                  </a:lnTo>
                  <a:lnTo>
                    <a:pt x="631" y="108"/>
                  </a:lnTo>
                  <a:lnTo>
                    <a:pt x="619" y="108"/>
                  </a:lnTo>
                  <a:lnTo>
                    <a:pt x="607" y="96"/>
                  </a:lnTo>
                  <a:lnTo>
                    <a:pt x="607" y="102"/>
                  </a:lnTo>
                  <a:lnTo>
                    <a:pt x="601" y="114"/>
                  </a:lnTo>
                  <a:lnTo>
                    <a:pt x="595" y="132"/>
                  </a:lnTo>
                  <a:lnTo>
                    <a:pt x="595" y="144"/>
                  </a:lnTo>
                  <a:lnTo>
                    <a:pt x="601" y="138"/>
                  </a:lnTo>
                  <a:lnTo>
                    <a:pt x="601" y="144"/>
                  </a:lnTo>
                  <a:lnTo>
                    <a:pt x="601" y="138"/>
                  </a:lnTo>
                  <a:lnTo>
                    <a:pt x="607" y="138"/>
                  </a:lnTo>
                  <a:lnTo>
                    <a:pt x="613" y="132"/>
                  </a:lnTo>
                  <a:lnTo>
                    <a:pt x="637" y="138"/>
                  </a:lnTo>
                  <a:lnTo>
                    <a:pt x="643" y="150"/>
                  </a:lnTo>
                  <a:lnTo>
                    <a:pt x="643" y="144"/>
                  </a:lnTo>
                  <a:lnTo>
                    <a:pt x="649" y="138"/>
                  </a:lnTo>
                  <a:lnTo>
                    <a:pt x="661" y="132"/>
                  </a:lnTo>
                  <a:lnTo>
                    <a:pt x="673" y="150"/>
                  </a:lnTo>
                  <a:lnTo>
                    <a:pt x="667" y="150"/>
                  </a:lnTo>
                  <a:lnTo>
                    <a:pt x="667" y="144"/>
                  </a:lnTo>
                  <a:lnTo>
                    <a:pt x="655" y="144"/>
                  </a:lnTo>
                  <a:lnTo>
                    <a:pt x="649" y="150"/>
                  </a:lnTo>
                  <a:lnTo>
                    <a:pt x="667" y="162"/>
                  </a:lnTo>
                  <a:lnTo>
                    <a:pt x="649" y="162"/>
                  </a:lnTo>
                  <a:lnTo>
                    <a:pt x="649" y="156"/>
                  </a:lnTo>
                  <a:lnTo>
                    <a:pt x="631" y="168"/>
                  </a:lnTo>
                  <a:lnTo>
                    <a:pt x="625" y="168"/>
                  </a:lnTo>
                  <a:lnTo>
                    <a:pt x="625" y="162"/>
                  </a:lnTo>
                  <a:lnTo>
                    <a:pt x="607" y="156"/>
                  </a:lnTo>
                  <a:lnTo>
                    <a:pt x="595" y="156"/>
                  </a:lnTo>
                  <a:lnTo>
                    <a:pt x="577" y="156"/>
                  </a:lnTo>
                  <a:lnTo>
                    <a:pt x="577" y="150"/>
                  </a:lnTo>
                  <a:lnTo>
                    <a:pt x="571" y="144"/>
                  </a:lnTo>
                  <a:lnTo>
                    <a:pt x="559" y="150"/>
                  </a:lnTo>
                  <a:lnTo>
                    <a:pt x="565" y="162"/>
                  </a:lnTo>
                  <a:lnTo>
                    <a:pt x="559" y="156"/>
                  </a:lnTo>
                  <a:lnTo>
                    <a:pt x="547" y="150"/>
                  </a:lnTo>
                  <a:lnTo>
                    <a:pt x="535" y="156"/>
                  </a:lnTo>
                  <a:lnTo>
                    <a:pt x="523" y="168"/>
                  </a:lnTo>
                  <a:lnTo>
                    <a:pt x="523" y="175"/>
                  </a:lnTo>
                  <a:lnTo>
                    <a:pt x="535" y="168"/>
                  </a:lnTo>
                  <a:lnTo>
                    <a:pt x="547" y="168"/>
                  </a:lnTo>
                  <a:lnTo>
                    <a:pt x="535" y="175"/>
                  </a:lnTo>
                  <a:lnTo>
                    <a:pt x="523" y="193"/>
                  </a:lnTo>
                  <a:lnTo>
                    <a:pt x="523" y="181"/>
                  </a:lnTo>
                  <a:lnTo>
                    <a:pt x="523" y="175"/>
                  </a:lnTo>
                  <a:lnTo>
                    <a:pt x="511" y="175"/>
                  </a:lnTo>
                  <a:lnTo>
                    <a:pt x="505" y="181"/>
                  </a:lnTo>
                  <a:lnTo>
                    <a:pt x="505" y="187"/>
                  </a:lnTo>
                  <a:lnTo>
                    <a:pt x="493" y="199"/>
                  </a:lnTo>
                  <a:lnTo>
                    <a:pt x="493" y="193"/>
                  </a:lnTo>
                  <a:lnTo>
                    <a:pt x="481" y="193"/>
                  </a:lnTo>
                  <a:lnTo>
                    <a:pt x="475" y="199"/>
                  </a:lnTo>
                  <a:lnTo>
                    <a:pt x="481" y="199"/>
                  </a:lnTo>
                  <a:lnTo>
                    <a:pt x="469" y="199"/>
                  </a:lnTo>
                  <a:lnTo>
                    <a:pt x="475" y="199"/>
                  </a:lnTo>
                  <a:lnTo>
                    <a:pt x="469" y="205"/>
                  </a:lnTo>
                  <a:lnTo>
                    <a:pt x="463" y="211"/>
                  </a:lnTo>
                  <a:lnTo>
                    <a:pt x="469" y="211"/>
                  </a:lnTo>
                  <a:lnTo>
                    <a:pt x="463" y="217"/>
                  </a:lnTo>
                  <a:lnTo>
                    <a:pt x="457" y="211"/>
                  </a:lnTo>
                  <a:lnTo>
                    <a:pt x="457" y="217"/>
                  </a:lnTo>
                  <a:lnTo>
                    <a:pt x="457" y="223"/>
                  </a:lnTo>
                  <a:lnTo>
                    <a:pt x="451" y="217"/>
                  </a:lnTo>
                  <a:lnTo>
                    <a:pt x="439" y="223"/>
                  </a:lnTo>
                  <a:lnTo>
                    <a:pt x="421" y="235"/>
                  </a:lnTo>
                  <a:lnTo>
                    <a:pt x="415" y="235"/>
                  </a:lnTo>
                  <a:lnTo>
                    <a:pt x="409" y="235"/>
                  </a:lnTo>
                  <a:lnTo>
                    <a:pt x="391" y="247"/>
                  </a:lnTo>
                  <a:lnTo>
                    <a:pt x="385" y="247"/>
                  </a:lnTo>
                  <a:lnTo>
                    <a:pt x="385" y="253"/>
                  </a:lnTo>
                  <a:lnTo>
                    <a:pt x="373" y="259"/>
                  </a:lnTo>
                  <a:lnTo>
                    <a:pt x="373" y="271"/>
                  </a:lnTo>
                  <a:lnTo>
                    <a:pt x="361" y="271"/>
                  </a:lnTo>
                  <a:lnTo>
                    <a:pt x="367" y="265"/>
                  </a:lnTo>
                  <a:lnTo>
                    <a:pt x="337" y="277"/>
                  </a:lnTo>
                  <a:lnTo>
                    <a:pt x="331" y="283"/>
                  </a:lnTo>
                  <a:lnTo>
                    <a:pt x="331" y="277"/>
                  </a:lnTo>
                  <a:lnTo>
                    <a:pt x="319" y="283"/>
                  </a:lnTo>
                  <a:lnTo>
                    <a:pt x="313" y="295"/>
                  </a:lnTo>
                  <a:lnTo>
                    <a:pt x="313" y="301"/>
                  </a:lnTo>
                  <a:lnTo>
                    <a:pt x="295" y="313"/>
                  </a:lnTo>
                  <a:lnTo>
                    <a:pt x="265" y="337"/>
                  </a:lnTo>
                  <a:lnTo>
                    <a:pt x="247" y="343"/>
                  </a:lnTo>
                  <a:lnTo>
                    <a:pt x="241" y="367"/>
                  </a:lnTo>
                  <a:lnTo>
                    <a:pt x="223" y="397"/>
                  </a:lnTo>
                  <a:lnTo>
                    <a:pt x="223" y="415"/>
                  </a:lnTo>
                  <a:lnTo>
                    <a:pt x="211" y="415"/>
                  </a:lnTo>
                  <a:lnTo>
                    <a:pt x="205" y="421"/>
                  </a:lnTo>
                  <a:lnTo>
                    <a:pt x="211" y="421"/>
                  </a:lnTo>
                  <a:lnTo>
                    <a:pt x="217" y="421"/>
                  </a:lnTo>
                  <a:lnTo>
                    <a:pt x="217" y="427"/>
                  </a:lnTo>
                  <a:lnTo>
                    <a:pt x="205" y="433"/>
                  </a:lnTo>
                  <a:lnTo>
                    <a:pt x="193" y="433"/>
                  </a:lnTo>
                  <a:lnTo>
                    <a:pt x="193" y="439"/>
                  </a:lnTo>
                  <a:lnTo>
                    <a:pt x="169" y="463"/>
                  </a:lnTo>
                  <a:lnTo>
                    <a:pt x="145" y="487"/>
                  </a:lnTo>
                  <a:lnTo>
                    <a:pt x="157" y="493"/>
                  </a:lnTo>
                  <a:lnTo>
                    <a:pt x="157" y="487"/>
                  </a:lnTo>
                  <a:lnTo>
                    <a:pt x="181" y="505"/>
                  </a:lnTo>
                  <a:lnTo>
                    <a:pt x="175" y="511"/>
                  </a:lnTo>
                  <a:lnTo>
                    <a:pt x="181" y="523"/>
                  </a:lnTo>
                  <a:lnTo>
                    <a:pt x="187" y="523"/>
                  </a:lnTo>
                  <a:lnTo>
                    <a:pt x="193" y="511"/>
                  </a:lnTo>
                  <a:lnTo>
                    <a:pt x="211" y="511"/>
                  </a:lnTo>
                  <a:lnTo>
                    <a:pt x="217" y="517"/>
                  </a:lnTo>
                  <a:lnTo>
                    <a:pt x="217" y="511"/>
                  </a:lnTo>
                  <a:lnTo>
                    <a:pt x="241" y="517"/>
                  </a:lnTo>
                  <a:lnTo>
                    <a:pt x="247" y="535"/>
                  </a:lnTo>
                  <a:lnTo>
                    <a:pt x="253" y="541"/>
                  </a:lnTo>
                  <a:lnTo>
                    <a:pt x="247" y="541"/>
                  </a:lnTo>
                  <a:lnTo>
                    <a:pt x="247" y="547"/>
                  </a:lnTo>
                  <a:lnTo>
                    <a:pt x="259" y="547"/>
                  </a:lnTo>
                  <a:lnTo>
                    <a:pt x="253" y="547"/>
                  </a:lnTo>
                  <a:lnTo>
                    <a:pt x="253" y="553"/>
                  </a:lnTo>
                  <a:lnTo>
                    <a:pt x="241" y="571"/>
                  </a:lnTo>
                  <a:lnTo>
                    <a:pt x="229" y="571"/>
                  </a:lnTo>
                  <a:lnTo>
                    <a:pt x="223" y="565"/>
                  </a:lnTo>
                  <a:lnTo>
                    <a:pt x="211" y="565"/>
                  </a:lnTo>
                  <a:lnTo>
                    <a:pt x="205" y="571"/>
                  </a:lnTo>
                  <a:lnTo>
                    <a:pt x="193" y="577"/>
                  </a:lnTo>
                  <a:lnTo>
                    <a:pt x="181" y="589"/>
                  </a:lnTo>
                  <a:lnTo>
                    <a:pt x="157" y="571"/>
                  </a:lnTo>
                  <a:lnTo>
                    <a:pt x="145" y="577"/>
                  </a:lnTo>
                  <a:lnTo>
                    <a:pt x="145" y="571"/>
                  </a:lnTo>
                  <a:lnTo>
                    <a:pt x="133" y="571"/>
                  </a:lnTo>
                  <a:lnTo>
                    <a:pt x="133" y="583"/>
                  </a:lnTo>
                  <a:lnTo>
                    <a:pt x="139" y="595"/>
                  </a:lnTo>
                  <a:lnTo>
                    <a:pt x="139" y="613"/>
                  </a:lnTo>
                  <a:lnTo>
                    <a:pt x="127" y="619"/>
                  </a:lnTo>
                  <a:lnTo>
                    <a:pt x="127" y="625"/>
                  </a:lnTo>
                  <a:lnTo>
                    <a:pt x="109" y="637"/>
                  </a:lnTo>
                  <a:lnTo>
                    <a:pt x="109" y="643"/>
                  </a:lnTo>
                  <a:lnTo>
                    <a:pt x="103" y="655"/>
                  </a:lnTo>
                  <a:lnTo>
                    <a:pt x="97" y="667"/>
                  </a:lnTo>
                  <a:lnTo>
                    <a:pt x="67" y="667"/>
                  </a:lnTo>
                  <a:lnTo>
                    <a:pt x="73" y="679"/>
                  </a:lnTo>
                  <a:lnTo>
                    <a:pt x="61" y="691"/>
                  </a:lnTo>
                  <a:lnTo>
                    <a:pt x="55" y="709"/>
                  </a:lnTo>
                  <a:lnTo>
                    <a:pt x="49" y="709"/>
                  </a:lnTo>
                  <a:lnTo>
                    <a:pt x="43" y="721"/>
                  </a:lnTo>
                  <a:lnTo>
                    <a:pt x="43" y="727"/>
                  </a:lnTo>
                  <a:lnTo>
                    <a:pt x="55" y="733"/>
                  </a:lnTo>
                  <a:lnTo>
                    <a:pt x="55" y="739"/>
                  </a:lnTo>
                  <a:lnTo>
                    <a:pt x="61" y="733"/>
                  </a:lnTo>
                  <a:lnTo>
                    <a:pt x="85" y="733"/>
                  </a:lnTo>
                  <a:lnTo>
                    <a:pt x="85" y="745"/>
                  </a:lnTo>
                  <a:lnTo>
                    <a:pt x="97" y="757"/>
                  </a:lnTo>
                  <a:lnTo>
                    <a:pt x="103" y="751"/>
                  </a:lnTo>
                  <a:lnTo>
                    <a:pt x="109" y="757"/>
                  </a:lnTo>
                  <a:lnTo>
                    <a:pt x="109" y="763"/>
                  </a:lnTo>
                  <a:lnTo>
                    <a:pt x="109" y="769"/>
                  </a:lnTo>
                  <a:lnTo>
                    <a:pt x="121" y="769"/>
                  </a:lnTo>
                  <a:lnTo>
                    <a:pt x="127" y="781"/>
                  </a:lnTo>
                  <a:lnTo>
                    <a:pt x="133" y="781"/>
                  </a:lnTo>
                  <a:lnTo>
                    <a:pt x="139" y="799"/>
                  </a:lnTo>
                  <a:lnTo>
                    <a:pt x="133" y="799"/>
                  </a:lnTo>
                  <a:lnTo>
                    <a:pt x="127" y="805"/>
                  </a:lnTo>
                  <a:lnTo>
                    <a:pt x="109" y="812"/>
                  </a:lnTo>
                  <a:lnTo>
                    <a:pt x="109" y="818"/>
                  </a:lnTo>
                  <a:lnTo>
                    <a:pt x="109" y="836"/>
                  </a:lnTo>
                  <a:lnTo>
                    <a:pt x="109" y="842"/>
                  </a:lnTo>
                  <a:lnTo>
                    <a:pt x="97" y="848"/>
                  </a:lnTo>
                  <a:lnTo>
                    <a:pt x="85" y="866"/>
                  </a:lnTo>
                  <a:lnTo>
                    <a:pt x="91" y="872"/>
                  </a:lnTo>
                  <a:lnTo>
                    <a:pt x="85" y="878"/>
                  </a:lnTo>
                  <a:lnTo>
                    <a:pt x="79" y="896"/>
                  </a:lnTo>
                  <a:lnTo>
                    <a:pt x="73" y="902"/>
                  </a:lnTo>
                  <a:lnTo>
                    <a:pt x="79" y="932"/>
                  </a:lnTo>
                  <a:lnTo>
                    <a:pt x="91" y="932"/>
                  </a:lnTo>
                  <a:lnTo>
                    <a:pt x="91" y="938"/>
                  </a:lnTo>
                  <a:lnTo>
                    <a:pt x="85" y="944"/>
                  </a:lnTo>
                  <a:lnTo>
                    <a:pt x="91" y="962"/>
                  </a:lnTo>
                  <a:lnTo>
                    <a:pt x="103" y="962"/>
                  </a:lnTo>
                  <a:lnTo>
                    <a:pt x="121" y="974"/>
                  </a:lnTo>
                  <a:lnTo>
                    <a:pt x="121" y="968"/>
                  </a:lnTo>
                  <a:lnTo>
                    <a:pt x="151" y="962"/>
                  </a:lnTo>
                  <a:lnTo>
                    <a:pt x="169" y="974"/>
                  </a:lnTo>
                  <a:lnTo>
                    <a:pt x="181" y="1010"/>
                  </a:lnTo>
                  <a:lnTo>
                    <a:pt x="193" y="1010"/>
                  </a:lnTo>
                  <a:lnTo>
                    <a:pt x="199" y="1022"/>
                  </a:lnTo>
                  <a:lnTo>
                    <a:pt x="211" y="1022"/>
                  </a:lnTo>
                  <a:lnTo>
                    <a:pt x="193" y="1040"/>
                  </a:lnTo>
                  <a:lnTo>
                    <a:pt x="193" y="1064"/>
                  </a:lnTo>
                  <a:lnTo>
                    <a:pt x="199" y="1064"/>
                  </a:lnTo>
                  <a:lnTo>
                    <a:pt x="193" y="1070"/>
                  </a:lnTo>
                  <a:lnTo>
                    <a:pt x="187" y="1076"/>
                  </a:lnTo>
                  <a:lnTo>
                    <a:pt x="181" y="1070"/>
                  </a:lnTo>
                  <a:lnTo>
                    <a:pt x="157" y="1070"/>
                  </a:lnTo>
                  <a:lnTo>
                    <a:pt x="163" y="1088"/>
                  </a:lnTo>
                  <a:lnTo>
                    <a:pt x="157" y="1088"/>
                  </a:lnTo>
                  <a:lnTo>
                    <a:pt x="151" y="1094"/>
                  </a:lnTo>
                  <a:lnTo>
                    <a:pt x="139" y="1094"/>
                  </a:lnTo>
                  <a:lnTo>
                    <a:pt x="133" y="1106"/>
                  </a:lnTo>
                  <a:lnTo>
                    <a:pt x="121" y="1106"/>
                  </a:lnTo>
                  <a:lnTo>
                    <a:pt x="127" y="1112"/>
                  </a:lnTo>
                  <a:lnTo>
                    <a:pt x="121" y="1118"/>
                  </a:lnTo>
                  <a:lnTo>
                    <a:pt x="109" y="1118"/>
                  </a:lnTo>
                  <a:lnTo>
                    <a:pt x="109" y="1130"/>
                  </a:lnTo>
                  <a:lnTo>
                    <a:pt x="109" y="1142"/>
                  </a:lnTo>
                  <a:lnTo>
                    <a:pt x="115" y="1136"/>
                  </a:lnTo>
                  <a:lnTo>
                    <a:pt x="127" y="1148"/>
                  </a:lnTo>
                  <a:lnTo>
                    <a:pt x="121" y="1160"/>
                  </a:lnTo>
                  <a:lnTo>
                    <a:pt x="115" y="1154"/>
                  </a:lnTo>
                  <a:lnTo>
                    <a:pt x="103" y="1172"/>
                  </a:lnTo>
                  <a:lnTo>
                    <a:pt x="115" y="1178"/>
                  </a:lnTo>
                  <a:lnTo>
                    <a:pt x="127" y="1196"/>
                  </a:lnTo>
                  <a:lnTo>
                    <a:pt x="133" y="1202"/>
                  </a:lnTo>
                  <a:lnTo>
                    <a:pt x="133" y="1214"/>
                  </a:lnTo>
                  <a:lnTo>
                    <a:pt x="121" y="1232"/>
                  </a:lnTo>
                  <a:lnTo>
                    <a:pt x="133" y="1250"/>
                  </a:lnTo>
                  <a:lnTo>
                    <a:pt x="151" y="1262"/>
                  </a:lnTo>
                  <a:lnTo>
                    <a:pt x="157" y="1268"/>
                  </a:lnTo>
                  <a:lnTo>
                    <a:pt x="163" y="1280"/>
                  </a:lnTo>
                  <a:lnTo>
                    <a:pt x="157" y="1286"/>
                  </a:lnTo>
                  <a:lnTo>
                    <a:pt x="163" y="1292"/>
                  </a:lnTo>
                  <a:lnTo>
                    <a:pt x="169" y="1298"/>
                  </a:lnTo>
                  <a:lnTo>
                    <a:pt x="163" y="1304"/>
                  </a:lnTo>
                  <a:lnTo>
                    <a:pt x="151" y="1298"/>
                  </a:lnTo>
                  <a:lnTo>
                    <a:pt x="145" y="1304"/>
                  </a:lnTo>
                  <a:lnTo>
                    <a:pt x="139" y="1316"/>
                  </a:lnTo>
                  <a:lnTo>
                    <a:pt x="145" y="1322"/>
                  </a:lnTo>
                  <a:lnTo>
                    <a:pt x="133" y="1334"/>
                  </a:lnTo>
                  <a:lnTo>
                    <a:pt x="121" y="1346"/>
                  </a:lnTo>
                  <a:lnTo>
                    <a:pt x="133" y="1358"/>
                  </a:lnTo>
                  <a:lnTo>
                    <a:pt x="121" y="1364"/>
                  </a:lnTo>
                  <a:lnTo>
                    <a:pt x="109" y="1364"/>
                  </a:lnTo>
                  <a:lnTo>
                    <a:pt x="103" y="1358"/>
                  </a:lnTo>
                  <a:lnTo>
                    <a:pt x="103" y="1352"/>
                  </a:lnTo>
                  <a:lnTo>
                    <a:pt x="103" y="1346"/>
                  </a:lnTo>
                  <a:lnTo>
                    <a:pt x="91" y="1346"/>
                  </a:lnTo>
                  <a:lnTo>
                    <a:pt x="85" y="1352"/>
                  </a:lnTo>
                  <a:lnTo>
                    <a:pt x="79" y="1364"/>
                  </a:lnTo>
                  <a:lnTo>
                    <a:pt x="79" y="1370"/>
                  </a:lnTo>
                  <a:lnTo>
                    <a:pt x="79" y="1376"/>
                  </a:lnTo>
                  <a:lnTo>
                    <a:pt x="67" y="1376"/>
                  </a:lnTo>
                  <a:lnTo>
                    <a:pt x="67" y="1388"/>
                  </a:lnTo>
                  <a:lnTo>
                    <a:pt x="49" y="1388"/>
                  </a:lnTo>
                  <a:lnTo>
                    <a:pt x="43" y="1388"/>
                  </a:lnTo>
                  <a:lnTo>
                    <a:pt x="43" y="1400"/>
                  </a:lnTo>
                  <a:lnTo>
                    <a:pt x="43" y="1406"/>
                  </a:lnTo>
                  <a:lnTo>
                    <a:pt x="49" y="1412"/>
                  </a:lnTo>
                  <a:lnTo>
                    <a:pt x="55" y="1412"/>
                  </a:lnTo>
                  <a:lnTo>
                    <a:pt x="61" y="1412"/>
                  </a:lnTo>
                  <a:lnTo>
                    <a:pt x="67" y="1436"/>
                  </a:lnTo>
                  <a:lnTo>
                    <a:pt x="67" y="1442"/>
                  </a:lnTo>
                  <a:lnTo>
                    <a:pt x="55" y="1442"/>
                  </a:lnTo>
                  <a:lnTo>
                    <a:pt x="43" y="1430"/>
                  </a:lnTo>
                  <a:lnTo>
                    <a:pt x="37" y="1442"/>
                  </a:lnTo>
                  <a:lnTo>
                    <a:pt x="43" y="1448"/>
                  </a:lnTo>
                  <a:lnTo>
                    <a:pt x="30" y="1448"/>
                  </a:lnTo>
                  <a:lnTo>
                    <a:pt x="12" y="1467"/>
                  </a:lnTo>
                  <a:lnTo>
                    <a:pt x="12" y="1485"/>
                  </a:lnTo>
                  <a:lnTo>
                    <a:pt x="12" y="1497"/>
                  </a:lnTo>
                  <a:lnTo>
                    <a:pt x="6" y="1497"/>
                  </a:lnTo>
                  <a:lnTo>
                    <a:pt x="0" y="1509"/>
                  </a:lnTo>
                  <a:lnTo>
                    <a:pt x="12" y="1521"/>
                  </a:lnTo>
                  <a:lnTo>
                    <a:pt x="24" y="1545"/>
                  </a:lnTo>
                  <a:lnTo>
                    <a:pt x="30" y="1563"/>
                  </a:lnTo>
                  <a:lnTo>
                    <a:pt x="43" y="1575"/>
                  </a:lnTo>
                  <a:lnTo>
                    <a:pt x="55" y="1587"/>
                  </a:lnTo>
                  <a:lnTo>
                    <a:pt x="73" y="1599"/>
                  </a:lnTo>
                  <a:lnTo>
                    <a:pt x="73" y="1605"/>
                  </a:lnTo>
                  <a:lnTo>
                    <a:pt x="67" y="1617"/>
                  </a:lnTo>
                  <a:lnTo>
                    <a:pt x="79" y="1623"/>
                  </a:lnTo>
                  <a:lnTo>
                    <a:pt x="79" y="1641"/>
                  </a:lnTo>
                  <a:lnTo>
                    <a:pt x="73" y="1647"/>
                  </a:lnTo>
                  <a:lnTo>
                    <a:pt x="79" y="1653"/>
                  </a:lnTo>
                  <a:lnTo>
                    <a:pt x="85" y="1647"/>
                  </a:lnTo>
                  <a:lnTo>
                    <a:pt x="97" y="1653"/>
                  </a:lnTo>
                  <a:lnTo>
                    <a:pt x="97" y="1641"/>
                  </a:lnTo>
                  <a:lnTo>
                    <a:pt x="109" y="1641"/>
                  </a:lnTo>
                  <a:lnTo>
                    <a:pt x="109" y="1635"/>
                  </a:lnTo>
                  <a:lnTo>
                    <a:pt x="109" y="1629"/>
                  </a:lnTo>
                  <a:lnTo>
                    <a:pt x="121" y="1623"/>
                  </a:lnTo>
                  <a:lnTo>
                    <a:pt x="127" y="1629"/>
                  </a:lnTo>
                  <a:lnTo>
                    <a:pt x="139" y="1623"/>
                  </a:lnTo>
                  <a:lnTo>
                    <a:pt x="151" y="1629"/>
                  </a:lnTo>
                  <a:lnTo>
                    <a:pt x="163" y="1641"/>
                  </a:lnTo>
                  <a:lnTo>
                    <a:pt x="169" y="1647"/>
                  </a:lnTo>
                  <a:lnTo>
                    <a:pt x="181" y="1647"/>
                  </a:lnTo>
                  <a:lnTo>
                    <a:pt x="181" y="1653"/>
                  </a:lnTo>
                  <a:lnTo>
                    <a:pt x="193" y="1665"/>
                  </a:lnTo>
                  <a:lnTo>
                    <a:pt x="193" y="1671"/>
                  </a:lnTo>
                  <a:lnTo>
                    <a:pt x="199" y="1677"/>
                  </a:lnTo>
                  <a:lnTo>
                    <a:pt x="193" y="1689"/>
                  </a:lnTo>
                  <a:lnTo>
                    <a:pt x="205" y="1695"/>
                  </a:lnTo>
                  <a:lnTo>
                    <a:pt x="205" y="1707"/>
                  </a:lnTo>
                  <a:lnTo>
                    <a:pt x="193" y="1707"/>
                  </a:lnTo>
                  <a:lnTo>
                    <a:pt x="193" y="1719"/>
                  </a:lnTo>
                  <a:lnTo>
                    <a:pt x="187" y="1737"/>
                  </a:lnTo>
                  <a:lnTo>
                    <a:pt x="187" y="1749"/>
                  </a:lnTo>
                  <a:lnTo>
                    <a:pt x="199" y="1755"/>
                  </a:lnTo>
                  <a:lnTo>
                    <a:pt x="211" y="1755"/>
                  </a:lnTo>
                  <a:lnTo>
                    <a:pt x="217" y="1761"/>
                  </a:lnTo>
                  <a:lnTo>
                    <a:pt x="229" y="1743"/>
                  </a:lnTo>
                  <a:lnTo>
                    <a:pt x="235" y="1743"/>
                  </a:lnTo>
                  <a:lnTo>
                    <a:pt x="247" y="1743"/>
                  </a:lnTo>
                  <a:lnTo>
                    <a:pt x="253" y="1743"/>
                  </a:lnTo>
                  <a:lnTo>
                    <a:pt x="259" y="1749"/>
                  </a:lnTo>
                  <a:lnTo>
                    <a:pt x="271" y="1749"/>
                  </a:lnTo>
                  <a:lnTo>
                    <a:pt x="271" y="1743"/>
                  </a:lnTo>
                  <a:lnTo>
                    <a:pt x="283" y="1743"/>
                  </a:lnTo>
                  <a:lnTo>
                    <a:pt x="289" y="1755"/>
                  </a:lnTo>
                  <a:lnTo>
                    <a:pt x="307" y="1773"/>
                  </a:lnTo>
                  <a:lnTo>
                    <a:pt x="301" y="1785"/>
                  </a:lnTo>
                  <a:lnTo>
                    <a:pt x="313" y="1779"/>
                  </a:lnTo>
                  <a:lnTo>
                    <a:pt x="319" y="1779"/>
                  </a:lnTo>
                  <a:lnTo>
                    <a:pt x="337" y="1779"/>
                  </a:lnTo>
                  <a:lnTo>
                    <a:pt x="343" y="1767"/>
                  </a:lnTo>
                  <a:lnTo>
                    <a:pt x="337" y="1755"/>
                  </a:lnTo>
                  <a:lnTo>
                    <a:pt x="349" y="1737"/>
                  </a:lnTo>
                  <a:lnTo>
                    <a:pt x="361" y="1749"/>
                  </a:lnTo>
                  <a:lnTo>
                    <a:pt x="379" y="1743"/>
                  </a:lnTo>
                  <a:lnTo>
                    <a:pt x="373" y="1737"/>
                  </a:lnTo>
                  <a:lnTo>
                    <a:pt x="385" y="1731"/>
                  </a:lnTo>
                  <a:lnTo>
                    <a:pt x="373" y="1725"/>
                  </a:lnTo>
                  <a:lnTo>
                    <a:pt x="367" y="1731"/>
                  </a:lnTo>
                  <a:lnTo>
                    <a:pt x="361" y="1719"/>
                  </a:lnTo>
                  <a:lnTo>
                    <a:pt x="367" y="1719"/>
                  </a:lnTo>
                  <a:lnTo>
                    <a:pt x="379" y="1707"/>
                  </a:lnTo>
                  <a:lnTo>
                    <a:pt x="373" y="1707"/>
                  </a:lnTo>
                  <a:lnTo>
                    <a:pt x="361" y="1701"/>
                  </a:lnTo>
                  <a:lnTo>
                    <a:pt x="367" y="1689"/>
                  </a:lnTo>
                  <a:lnTo>
                    <a:pt x="379" y="1677"/>
                  </a:lnTo>
                  <a:lnTo>
                    <a:pt x="397" y="1671"/>
                  </a:lnTo>
                  <a:lnTo>
                    <a:pt x="391" y="1671"/>
                  </a:lnTo>
                  <a:lnTo>
                    <a:pt x="403" y="1665"/>
                  </a:lnTo>
                  <a:lnTo>
                    <a:pt x="421" y="1659"/>
                  </a:lnTo>
                  <a:lnTo>
                    <a:pt x="421" y="1671"/>
                  </a:lnTo>
                  <a:lnTo>
                    <a:pt x="427" y="1665"/>
                  </a:lnTo>
                  <a:lnTo>
                    <a:pt x="433" y="1665"/>
                  </a:lnTo>
                  <a:lnTo>
                    <a:pt x="433" y="1653"/>
                  </a:lnTo>
                  <a:lnTo>
                    <a:pt x="439" y="1641"/>
                  </a:lnTo>
                  <a:lnTo>
                    <a:pt x="445" y="1635"/>
                  </a:lnTo>
                  <a:lnTo>
                    <a:pt x="469" y="1635"/>
                  </a:lnTo>
                  <a:lnTo>
                    <a:pt x="469" y="1641"/>
                  </a:lnTo>
                  <a:lnTo>
                    <a:pt x="481" y="1641"/>
                  </a:lnTo>
                  <a:lnTo>
                    <a:pt x="487" y="1629"/>
                  </a:lnTo>
                  <a:lnTo>
                    <a:pt x="493" y="1629"/>
                  </a:lnTo>
                  <a:lnTo>
                    <a:pt x="493" y="1641"/>
                  </a:lnTo>
                  <a:lnTo>
                    <a:pt x="469" y="1665"/>
                  </a:lnTo>
                  <a:lnTo>
                    <a:pt x="463" y="1677"/>
                  </a:lnTo>
                  <a:lnTo>
                    <a:pt x="481" y="1683"/>
                  </a:lnTo>
                  <a:lnTo>
                    <a:pt x="487" y="1683"/>
                  </a:lnTo>
                  <a:lnTo>
                    <a:pt x="493" y="1683"/>
                  </a:lnTo>
                  <a:lnTo>
                    <a:pt x="505" y="1665"/>
                  </a:lnTo>
                  <a:lnTo>
                    <a:pt x="511" y="1641"/>
                  </a:lnTo>
                  <a:lnTo>
                    <a:pt x="529" y="1641"/>
                  </a:lnTo>
                  <a:lnTo>
                    <a:pt x="529" y="1617"/>
                  </a:lnTo>
                  <a:lnTo>
                    <a:pt x="541" y="1605"/>
                  </a:lnTo>
                  <a:lnTo>
                    <a:pt x="535" y="1605"/>
                  </a:lnTo>
                  <a:lnTo>
                    <a:pt x="529" y="1605"/>
                  </a:lnTo>
                  <a:lnTo>
                    <a:pt x="529" y="1593"/>
                  </a:lnTo>
                  <a:lnTo>
                    <a:pt x="541" y="1593"/>
                  </a:lnTo>
                  <a:lnTo>
                    <a:pt x="541" y="1581"/>
                  </a:lnTo>
                  <a:lnTo>
                    <a:pt x="541" y="1587"/>
                  </a:lnTo>
                  <a:lnTo>
                    <a:pt x="553" y="1587"/>
                  </a:lnTo>
                  <a:lnTo>
                    <a:pt x="565" y="1587"/>
                  </a:lnTo>
                  <a:lnTo>
                    <a:pt x="571" y="1569"/>
                  </a:lnTo>
                  <a:lnTo>
                    <a:pt x="565" y="1563"/>
                  </a:lnTo>
                  <a:lnTo>
                    <a:pt x="583" y="1557"/>
                  </a:lnTo>
                  <a:lnTo>
                    <a:pt x="583" y="1545"/>
                  </a:lnTo>
                  <a:lnTo>
                    <a:pt x="589" y="1539"/>
                  </a:lnTo>
                  <a:lnTo>
                    <a:pt x="583" y="1533"/>
                  </a:lnTo>
                  <a:lnTo>
                    <a:pt x="577" y="1527"/>
                  </a:lnTo>
                  <a:lnTo>
                    <a:pt x="565" y="1527"/>
                  </a:lnTo>
                  <a:lnTo>
                    <a:pt x="559" y="1533"/>
                  </a:lnTo>
                  <a:lnTo>
                    <a:pt x="553" y="1533"/>
                  </a:lnTo>
                  <a:lnTo>
                    <a:pt x="547" y="1539"/>
                  </a:lnTo>
                  <a:lnTo>
                    <a:pt x="553" y="1545"/>
                  </a:lnTo>
                  <a:lnTo>
                    <a:pt x="553" y="1551"/>
                  </a:lnTo>
                  <a:lnTo>
                    <a:pt x="541" y="1545"/>
                  </a:lnTo>
                  <a:lnTo>
                    <a:pt x="547" y="1551"/>
                  </a:lnTo>
                  <a:lnTo>
                    <a:pt x="541" y="1557"/>
                  </a:lnTo>
                  <a:lnTo>
                    <a:pt x="529" y="1539"/>
                  </a:lnTo>
                  <a:lnTo>
                    <a:pt x="541" y="1539"/>
                  </a:lnTo>
                  <a:lnTo>
                    <a:pt x="517" y="1527"/>
                  </a:lnTo>
                  <a:lnTo>
                    <a:pt x="517" y="1521"/>
                  </a:lnTo>
                  <a:lnTo>
                    <a:pt x="523" y="1527"/>
                  </a:lnTo>
                  <a:lnTo>
                    <a:pt x="523" y="1515"/>
                  </a:lnTo>
                  <a:lnTo>
                    <a:pt x="511" y="1509"/>
                  </a:lnTo>
                  <a:lnTo>
                    <a:pt x="511" y="1503"/>
                  </a:lnTo>
                  <a:lnTo>
                    <a:pt x="517" y="1509"/>
                  </a:lnTo>
                  <a:lnTo>
                    <a:pt x="511" y="1503"/>
                  </a:lnTo>
                  <a:lnTo>
                    <a:pt x="505" y="1473"/>
                  </a:lnTo>
                  <a:lnTo>
                    <a:pt x="505" y="1448"/>
                  </a:lnTo>
                  <a:lnTo>
                    <a:pt x="511" y="1442"/>
                  </a:lnTo>
                  <a:lnTo>
                    <a:pt x="505" y="1418"/>
                  </a:lnTo>
                  <a:lnTo>
                    <a:pt x="511" y="1418"/>
                  </a:lnTo>
                  <a:lnTo>
                    <a:pt x="499" y="1406"/>
                  </a:lnTo>
                  <a:lnTo>
                    <a:pt x="499" y="1370"/>
                  </a:lnTo>
                  <a:lnTo>
                    <a:pt x="499" y="1364"/>
                  </a:lnTo>
                  <a:lnTo>
                    <a:pt x="487" y="1358"/>
                  </a:lnTo>
                  <a:lnTo>
                    <a:pt x="481" y="1346"/>
                  </a:lnTo>
                  <a:lnTo>
                    <a:pt x="481" y="1334"/>
                  </a:lnTo>
                  <a:lnTo>
                    <a:pt x="481" y="1328"/>
                  </a:lnTo>
                  <a:lnTo>
                    <a:pt x="487" y="1310"/>
                  </a:lnTo>
                  <a:lnTo>
                    <a:pt x="481" y="1304"/>
                  </a:lnTo>
                  <a:lnTo>
                    <a:pt x="493" y="1298"/>
                  </a:lnTo>
                  <a:lnTo>
                    <a:pt x="505" y="1292"/>
                  </a:lnTo>
                  <a:lnTo>
                    <a:pt x="505" y="1274"/>
                  </a:lnTo>
                  <a:lnTo>
                    <a:pt x="511" y="1268"/>
                  </a:lnTo>
                  <a:lnTo>
                    <a:pt x="517" y="1262"/>
                  </a:lnTo>
                  <a:lnTo>
                    <a:pt x="517" y="1250"/>
                  </a:lnTo>
                  <a:lnTo>
                    <a:pt x="523" y="1238"/>
                  </a:lnTo>
                  <a:lnTo>
                    <a:pt x="535" y="1244"/>
                  </a:lnTo>
                  <a:lnTo>
                    <a:pt x="535" y="1238"/>
                  </a:lnTo>
                  <a:lnTo>
                    <a:pt x="541" y="1238"/>
                  </a:lnTo>
                  <a:lnTo>
                    <a:pt x="547" y="1244"/>
                  </a:lnTo>
                  <a:lnTo>
                    <a:pt x="547" y="1238"/>
                  </a:lnTo>
                  <a:lnTo>
                    <a:pt x="553" y="1232"/>
                  </a:lnTo>
                  <a:lnTo>
                    <a:pt x="553" y="1226"/>
                  </a:lnTo>
                  <a:lnTo>
                    <a:pt x="547" y="1220"/>
                  </a:lnTo>
                  <a:lnTo>
                    <a:pt x="553" y="1202"/>
                  </a:lnTo>
                  <a:lnTo>
                    <a:pt x="559" y="1214"/>
                  </a:lnTo>
                  <a:lnTo>
                    <a:pt x="565" y="1220"/>
                  </a:lnTo>
                  <a:lnTo>
                    <a:pt x="571" y="1238"/>
                  </a:lnTo>
                  <a:lnTo>
                    <a:pt x="583" y="1238"/>
                  </a:lnTo>
                  <a:lnTo>
                    <a:pt x="583" y="1244"/>
                  </a:lnTo>
                  <a:lnTo>
                    <a:pt x="583" y="1256"/>
                  </a:lnTo>
                  <a:lnTo>
                    <a:pt x="583" y="1262"/>
                  </a:lnTo>
                  <a:lnTo>
                    <a:pt x="583" y="1256"/>
                  </a:lnTo>
                  <a:lnTo>
                    <a:pt x="589" y="1256"/>
                  </a:lnTo>
                  <a:lnTo>
                    <a:pt x="601" y="1268"/>
                  </a:lnTo>
                  <a:lnTo>
                    <a:pt x="607" y="1280"/>
                  </a:lnTo>
                  <a:lnTo>
                    <a:pt x="613" y="1262"/>
                  </a:lnTo>
                  <a:lnTo>
                    <a:pt x="613" y="1250"/>
                  </a:lnTo>
                  <a:lnTo>
                    <a:pt x="619" y="1256"/>
                  </a:lnTo>
                  <a:lnTo>
                    <a:pt x="625" y="1262"/>
                  </a:lnTo>
                  <a:lnTo>
                    <a:pt x="619" y="1262"/>
                  </a:lnTo>
                  <a:lnTo>
                    <a:pt x="625" y="1274"/>
                  </a:lnTo>
                  <a:lnTo>
                    <a:pt x="631" y="1274"/>
                  </a:lnTo>
                  <a:lnTo>
                    <a:pt x="631" y="1280"/>
                  </a:lnTo>
                  <a:lnTo>
                    <a:pt x="643" y="1286"/>
                  </a:lnTo>
                  <a:lnTo>
                    <a:pt x="637" y="1268"/>
                  </a:lnTo>
                  <a:lnTo>
                    <a:pt x="643" y="1268"/>
                  </a:lnTo>
                  <a:lnTo>
                    <a:pt x="649" y="1256"/>
                  </a:lnTo>
                  <a:lnTo>
                    <a:pt x="637" y="1244"/>
                  </a:lnTo>
                  <a:lnTo>
                    <a:pt x="637" y="1214"/>
                  </a:lnTo>
                  <a:lnTo>
                    <a:pt x="631" y="1214"/>
                  </a:lnTo>
                  <a:lnTo>
                    <a:pt x="631" y="1202"/>
                  </a:lnTo>
                  <a:lnTo>
                    <a:pt x="631" y="1196"/>
                  </a:lnTo>
                  <a:lnTo>
                    <a:pt x="631" y="1190"/>
                  </a:lnTo>
                  <a:lnTo>
                    <a:pt x="631" y="1184"/>
                  </a:lnTo>
                  <a:lnTo>
                    <a:pt x="625" y="1178"/>
                  </a:lnTo>
                  <a:lnTo>
                    <a:pt x="631" y="1178"/>
                  </a:lnTo>
                  <a:lnTo>
                    <a:pt x="625" y="1166"/>
                  </a:lnTo>
                  <a:lnTo>
                    <a:pt x="625" y="1148"/>
                  </a:lnTo>
                  <a:lnTo>
                    <a:pt x="601" y="113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2" name="Freeform 302"/>
            <p:cNvSpPr>
              <a:spLocks/>
            </p:cNvSpPr>
            <p:nvPr/>
          </p:nvSpPr>
          <p:spPr bwMode="auto">
            <a:xfrm>
              <a:off x="9217026" y="586581"/>
              <a:ext cx="1354138" cy="2833688"/>
            </a:xfrm>
            <a:custGeom>
              <a:avLst/>
              <a:gdLst>
                <a:gd name="T0" fmla="*/ 775 w 853"/>
                <a:gd name="T1" fmla="*/ 475 h 1785"/>
                <a:gd name="T2" fmla="*/ 745 w 853"/>
                <a:gd name="T3" fmla="*/ 493 h 1785"/>
                <a:gd name="T4" fmla="*/ 661 w 853"/>
                <a:gd name="T5" fmla="*/ 523 h 1785"/>
                <a:gd name="T6" fmla="*/ 655 w 853"/>
                <a:gd name="T7" fmla="*/ 499 h 1785"/>
                <a:gd name="T8" fmla="*/ 715 w 853"/>
                <a:gd name="T9" fmla="*/ 433 h 1785"/>
                <a:gd name="T10" fmla="*/ 673 w 853"/>
                <a:gd name="T11" fmla="*/ 355 h 1785"/>
                <a:gd name="T12" fmla="*/ 619 w 853"/>
                <a:gd name="T13" fmla="*/ 325 h 1785"/>
                <a:gd name="T14" fmla="*/ 697 w 853"/>
                <a:gd name="T15" fmla="*/ 271 h 1785"/>
                <a:gd name="T16" fmla="*/ 805 w 853"/>
                <a:gd name="T17" fmla="*/ 205 h 1785"/>
                <a:gd name="T18" fmla="*/ 835 w 853"/>
                <a:gd name="T19" fmla="*/ 150 h 1785"/>
                <a:gd name="T20" fmla="*/ 805 w 853"/>
                <a:gd name="T21" fmla="*/ 132 h 1785"/>
                <a:gd name="T22" fmla="*/ 739 w 853"/>
                <a:gd name="T23" fmla="*/ 102 h 1785"/>
                <a:gd name="T24" fmla="*/ 757 w 853"/>
                <a:gd name="T25" fmla="*/ 42 h 1785"/>
                <a:gd name="T26" fmla="*/ 703 w 853"/>
                <a:gd name="T27" fmla="*/ 24 h 1785"/>
                <a:gd name="T28" fmla="*/ 631 w 853"/>
                <a:gd name="T29" fmla="*/ 108 h 1785"/>
                <a:gd name="T30" fmla="*/ 607 w 853"/>
                <a:gd name="T31" fmla="*/ 138 h 1785"/>
                <a:gd name="T32" fmla="*/ 655 w 853"/>
                <a:gd name="T33" fmla="*/ 144 h 1785"/>
                <a:gd name="T34" fmla="*/ 577 w 853"/>
                <a:gd name="T35" fmla="*/ 156 h 1785"/>
                <a:gd name="T36" fmla="*/ 535 w 853"/>
                <a:gd name="T37" fmla="*/ 168 h 1785"/>
                <a:gd name="T38" fmla="*/ 493 w 853"/>
                <a:gd name="T39" fmla="*/ 193 h 1785"/>
                <a:gd name="T40" fmla="*/ 457 w 853"/>
                <a:gd name="T41" fmla="*/ 211 h 1785"/>
                <a:gd name="T42" fmla="*/ 385 w 853"/>
                <a:gd name="T43" fmla="*/ 253 h 1785"/>
                <a:gd name="T44" fmla="*/ 313 w 853"/>
                <a:gd name="T45" fmla="*/ 301 h 1785"/>
                <a:gd name="T46" fmla="*/ 217 w 853"/>
                <a:gd name="T47" fmla="*/ 421 h 1785"/>
                <a:gd name="T48" fmla="*/ 175 w 853"/>
                <a:gd name="T49" fmla="*/ 511 h 1785"/>
                <a:gd name="T50" fmla="*/ 247 w 853"/>
                <a:gd name="T51" fmla="*/ 541 h 1785"/>
                <a:gd name="T52" fmla="*/ 193 w 853"/>
                <a:gd name="T53" fmla="*/ 577 h 1785"/>
                <a:gd name="T54" fmla="*/ 127 w 853"/>
                <a:gd name="T55" fmla="*/ 625 h 1785"/>
                <a:gd name="T56" fmla="*/ 43 w 853"/>
                <a:gd name="T57" fmla="*/ 721 h 1785"/>
                <a:gd name="T58" fmla="*/ 109 w 853"/>
                <a:gd name="T59" fmla="*/ 763 h 1785"/>
                <a:gd name="T60" fmla="*/ 109 w 853"/>
                <a:gd name="T61" fmla="*/ 836 h 1785"/>
                <a:gd name="T62" fmla="*/ 91 w 853"/>
                <a:gd name="T63" fmla="*/ 938 h 1785"/>
                <a:gd name="T64" fmla="*/ 199 w 853"/>
                <a:gd name="T65" fmla="*/ 1022 h 1785"/>
                <a:gd name="T66" fmla="*/ 157 w 853"/>
                <a:gd name="T67" fmla="*/ 1088 h 1785"/>
                <a:gd name="T68" fmla="*/ 115 w 853"/>
                <a:gd name="T69" fmla="*/ 1136 h 1785"/>
                <a:gd name="T70" fmla="*/ 133 w 853"/>
                <a:gd name="T71" fmla="*/ 1250 h 1785"/>
                <a:gd name="T72" fmla="*/ 139 w 853"/>
                <a:gd name="T73" fmla="*/ 1316 h 1785"/>
                <a:gd name="T74" fmla="*/ 91 w 853"/>
                <a:gd name="T75" fmla="*/ 1346 h 1785"/>
                <a:gd name="T76" fmla="*/ 43 w 853"/>
                <a:gd name="T77" fmla="*/ 1406 h 1785"/>
                <a:gd name="T78" fmla="*/ 30 w 853"/>
                <a:gd name="T79" fmla="*/ 1448 h 1785"/>
                <a:gd name="T80" fmla="*/ 55 w 853"/>
                <a:gd name="T81" fmla="*/ 1587 h 1785"/>
                <a:gd name="T82" fmla="*/ 97 w 853"/>
                <a:gd name="T83" fmla="*/ 1641 h 1785"/>
                <a:gd name="T84" fmla="*/ 181 w 853"/>
                <a:gd name="T85" fmla="*/ 1647 h 1785"/>
                <a:gd name="T86" fmla="*/ 187 w 853"/>
                <a:gd name="T87" fmla="*/ 1737 h 1785"/>
                <a:gd name="T88" fmla="*/ 271 w 853"/>
                <a:gd name="T89" fmla="*/ 1749 h 1785"/>
                <a:gd name="T90" fmla="*/ 337 w 853"/>
                <a:gd name="T91" fmla="*/ 1755 h 1785"/>
                <a:gd name="T92" fmla="*/ 379 w 853"/>
                <a:gd name="T93" fmla="*/ 1707 h 1785"/>
                <a:gd name="T94" fmla="*/ 427 w 853"/>
                <a:gd name="T95" fmla="*/ 1665 h 1785"/>
                <a:gd name="T96" fmla="*/ 493 w 853"/>
                <a:gd name="T97" fmla="*/ 1641 h 1785"/>
                <a:gd name="T98" fmla="*/ 541 w 853"/>
                <a:gd name="T99" fmla="*/ 1605 h 1785"/>
                <a:gd name="T100" fmla="*/ 565 w 853"/>
                <a:gd name="T101" fmla="*/ 1563 h 1785"/>
                <a:gd name="T102" fmla="*/ 553 w 853"/>
                <a:gd name="T103" fmla="*/ 1545 h 1785"/>
                <a:gd name="T104" fmla="*/ 523 w 853"/>
                <a:gd name="T105" fmla="*/ 1515 h 1785"/>
                <a:gd name="T106" fmla="*/ 499 w 853"/>
                <a:gd name="T107" fmla="*/ 1406 h 1785"/>
                <a:gd name="T108" fmla="*/ 505 w 853"/>
                <a:gd name="T109" fmla="*/ 1292 h 1785"/>
                <a:gd name="T110" fmla="*/ 547 w 853"/>
                <a:gd name="T111" fmla="*/ 1238 h 1785"/>
                <a:gd name="T112" fmla="*/ 583 w 853"/>
                <a:gd name="T113" fmla="*/ 1256 h 1785"/>
                <a:gd name="T114" fmla="*/ 619 w 853"/>
                <a:gd name="T115" fmla="*/ 1262 h 1785"/>
                <a:gd name="T116" fmla="*/ 631 w 853"/>
                <a:gd name="T117" fmla="*/ 1214 h 17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53" h="1785">
                  <a:moveTo>
                    <a:pt x="811" y="493"/>
                  </a:moveTo>
                  <a:lnTo>
                    <a:pt x="805" y="493"/>
                  </a:lnTo>
                  <a:lnTo>
                    <a:pt x="799" y="499"/>
                  </a:lnTo>
                  <a:lnTo>
                    <a:pt x="805" y="499"/>
                  </a:lnTo>
                  <a:lnTo>
                    <a:pt x="799" y="505"/>
                  </a:lnTo>
                  <a:lnTo>
                    <a:pt x="799" y="499"/>
                  </a:lnTo>
                  <a:lnTo>
                    <a:pt x="799" y="493"/>
                  </a:lnTo>
                  <a:lnTo>
                    <a:pt x="799" y="487"/>
                  </a:lnTo>
                  <a:lnTo>
                    <a:pt x="799" y="481"/>
                  </a:lnTo>
                  <a:lnTo>
                    <a:pt x="775" y="475"/>
                  </a:lnTo>
                  <a:lnTo>
                    <a:pt x="769" y="475"/>
                  </a:lnTo>
                  <a:lnTo>
                    <a:pt x="769" y="481"/>
                  </a:lnTo>
                  <a:lnTo>
                    <a:pt x="769" y="487"/>
                  </a:lnTo>
                  <a:lnTo>
                    <a:pt x="763" y="481"/>
                  </a:lnTo>
                  <a:lnTo>
                    <a:pt x="763" y="475"/>
                  </a:lnTo>
                  <a:lnTo>
                    <a:pt x="733" y="475"/>
                  </a:lnTo>
                  <a:lnTo>
                    <a:pt x="727" y="475"/>
                  </a:lnTo>
                  <a:lnTo>
                    <a:pt x="727" y="481"/>
                  </a:lnTo>
                  <a:lnTo>
                    <a:pt x="739" y="481"/>
                  </a:lnTo>
                  <a:lnTo>
                    <a:pt x="745" y="493"/>
                  </a:lnTo>
                  <a:lnTo>
                    <a:pt x="709" y="505"/>
                  </a:lnTo>
                  <a:lnTo>
                    <a:pt x="691" y="493"/>
                  </a:lnTo>
                  <a:lnTo>
                    <a:pt x="685" y="499"/>
                  </a:lnTo>
                  <a:lnTo>
                    <a:pt x="685" y="505"/>
                  </a:lnTo>
                  <a:lnTo>
                    <a:pt x="697" y="523"/>
                  </a:lnTo>
                  <a:lnTo>
                    <a:pt x="679" y="529"/>
                  </a:lnTo>
                  <a:lnTo>
                    <a:pt x="685" y="547"/>
                  </a:lnTo>
                  <a:lnTo>
                    <a:pt x="679" y="529"/>
                  </a:lnTo>
                  <a:lnTo>
                    <a:pt x="655" y="535"/>
                  </a:lnTo>
                  <a:lnTo>
                    <a:pt x="661" y="523"/>
                  </a:lnTo>
                  <a:lnTo>
                    <a:pt x="673" y="523"/>
                  </a:lnTo>
                  <a:lnTo>
                    <a:pt x="667" y="511"/>
                  </a:lnTo>
                  <a:lnTo>
                    <a:pt x="679" y="505"/>
                  </a:lnTo>
                  <a:lnTo>
                    <a:pt x="679" y="493"/>
                  </a:lnTo>
                  <a:lnTo>
                    <a:pt x="655" y="499"/>
                  </a:lnTo>
                  <a:lnTo>
                    <a:pt x="655" y="511"/>
                  </a:lnTo>
                  <a:lnTo>
                    <a:pt x="649" y="523"/>
                  </a:lnTo>
                  <a:lnTo>
                    <a:pt x="643" y="517"/>
                  </a:lnTo>
                  <a:lnTo>
                    <a:pt x="649" y="511"/>
                  </a:lnTo>
                  <a:lnTo>
                    <a:pt x="655" y="499"/>
                  </a:lnTo>
                  <a:lnTo>
                    <a:pt x="667" y="493"/>
                  </a:lnTo>
                  <a:lnTo>
                    <a:pt x="679" y="487"/>
                  </a:lnTo>
                  <a:lnTo>
                    <a:pt x="679" y="493"/>
                  </a:lnTo>
                  <a:lnTo>
                    <a:pt x="691" y="487"/>
                  </a:lnTo>
                  <a:lnTo>
                    <a:pt x="703" y="475"/>
                  </a:lnTo>
                  <a:lnTo>
                    <a:pt x="715" y="451"/>
                  </a:lnTo>
                  <a:lnTo>
                    <a:pt x="715" y="463"/>
                  </a:lnTo>
                  <a:lnTo>
                    <a:pt x="721" y="457"/>
                  </a:lnTo>
                  <a:lnTo>
                    <a:pt x="721" y="451"/>
                  </a:lnTo>
                  <a:lnTo>
                    <a:pt x="715" y="433"/>
                  </a:lnTo>
                  <a:lnTo>
                    <a:pt x="715" y="421"/>
                  </a:lnTo>
                  <a:lnTo>
                    <a:pt x="703" y="403"/>
                  </a:lnTo>
                  <a:lnTo>
                    <a:pt x="691" y="373"/>
                  </a:lnTo>
                  <a:lnTo>
                    <a:pt x="679" y="367"/>
                  </a:lnTo>
                  <a:lnTo>
                    <a:pt x="673" y="379"/>
                  </a:lnTo>
                  <a:lnTo>
                    <a:pt x="679" y="379"/>
                  </a:lnTo>
                  <a:lnTo>
                    <a:pt x="679" y="385"/>
                  </a:lnTo>
                  <a:lnTo>
                    <a:pt x="673" y="379"/>
                  </a:lnTo>
                  <a:lnTo>
                    <a:pt x="679" y="361"/>
                  </a:lnTo>
                  <a:lnTo>
                    <a:pt x="673" y="355"/>
                  </a:lnTo>
                  <a:lnTo>
                    <a:pt x="661" y="349"/>
                  </a:lnTo>
                  <a:lnTo>
                    <a:pt x="637" y="355"/>
                  </a:lnTo>
                  <a:lnTo>
                    <a:pt x="613" y="343"/>
                  </a:lnTo>
                  <a:lnTo>
                    <a:pt x="619" y="337"/>
                  </a:lnTo>
                  <a:lnTo>
                    <a:pt x="619" y="331"/>
                  </a:lnTo>
                  <a:lnTo>
                    <a:pt x="607" y="325"/>
                  </a:lnTo>
                  <a:lnTo>
                    <a:pt x="613" y="325"/>
                  </a:lnTo>
                  <a:lnTo>
                    <a:pt x="601" y="319"/>
                  </a:lnTo>
                  <a:lnTo>
                    <a:pt x="607" y="319"/>
                  </a:lnTo>
                  <a:lnTo>
                    <a:pt x="619" y="325"/>
                  </a:lnTo>
                  <a:lnTo>
                    <a:pt x="619" y="313"/>
                  </a:lnTo>
                  <a:lnTo>
                    <a:pt x="613" y="301"/>
                  </a:lnTo>
                  <a:lnTo>
                    <a:pt x="625" y="301"/>
                  </a:lnTo>
                  <a:lnTo>
                    <a:pt x="637" y="319"/>
                  </a:lnTo>
                  <a:lnTo>
                    <a:pt x="631" y="325"/>
                  </a:lnTo>
                  <a:lnTo>
                    <a:pt x="643" y="325"/>
                  </a:lnTo>
                  <a:lnTo>
                    <a:pt x="667" y="319"/>
                  </a:lnTo>
                  <a:lnTo>
                    <a:pt x="685" y="325"/>
                  </a:lnTo>
                  <a:lnTo>
                    <a:pt x="697" y="295"/>
                  </a:lnTo>
                  <a:lnTo>
                    <a:pt x="697" y="271"/>
                  </a:lnTo>
                  <a:lnTo>
                    <a:pt x="703" y="253"/>
                  </a:lnTo>
                  <a:lnTo>
                    <a:pt x="709" y="253"/>
                  </a:lnTo>
                  <a:lnTo>
                    <a:pt x="727" y="241"/>
                  </a:lnTo>
                  <a:lnTo>
                    <a:pt x="751" y="247"/>
                  </a:lnTo>
                  <a:lnTo>
                    <a:pt x="769" y="247"/>
                  </a:lnTo>
                  <a:lnTo>
                    <a:pt x="769" y="241"/>
                  </a:lnTo>
                  <a:lnTo>
                    <a:pt x="781" y="241"/>
                  </a:lnTo>
                  <a:lnTo>
                    <a:pt x="787" y="229"/>
                  </a:lnTo>
                  <a:lnTo>
                    <a:pt x="781" y="223"/>
                  </a:lnTo>
                  <a:lnTo>
                    <a:pt x="805" y="205"/>
                  </a:lnTo>
                  <a:lnTo>
                    <a:pt x="829" y="199"/>
                  </a:lnTo>
                  <a:lnTo>
                    <a:pt x="841" y="187"/>
                  </a:lnTo>
                  <a:lnTo>
                    <a:pt x="841" y="175"/>
                  </a:lnTo>
                  <a:lnTo>
                    <a:pt x="823" y="168"/>
                  </a:lnTo>
                  <a:lnTo>
                    <a:pt x="841" y="168"/>
                  </a:lnTo>
                  <a:lnTo>
                    <a:pt x="847" y="175"/>
                  </a:lnTo>
                  <a:lnTo>
                    <a:pt x="853" y="168"/>
                  </a:lnTo>
                  <a:lnTo>
                    <a:pt x="847" y="156"/>
                  </a:lnTo>
                  <a:lnTo>
                    <a:pt x="835" y="156"/>
                  </a:lnTo>
                  <a:lnTo>
                    <a:pt x="835" y="150"/>
                  </a:lnTo>
                  <a:lnTo>
                    <a:pt x="847" y="144"/>
                  </a:lnTo>
                  <a:lnTo>
                    <a:pt x="853" y="132"/>
                  </a:lnTo>
                  <a:lnTo>
                    <a:pt x="835" y="138"/>
                  </a:lnTo>
                  <a:lnTo>
                    <a:pt x="829" y="144"/>
                  </a:lnTo>
                  <a:lnTo>
                    <a:pt x="829" y="150"/>
                  </a:lnTo>
                  <a:lnTo>
                    <a:pt x="823" y="156"/>
                  </a:lnTo>
                  <a:lnTo>
                    <a:pt x="817" y="144"/>
                  </a:lnTo>
                  <a:lnTo>
                    <a:pt x="811" y="144"/>
                  </a:lnTo>
                  <a:lnTo>
                    <a:pt x="805" y="156"/>
                  </a:lnTo>
                  <a:lnTo>
                    <a:pt x="805" y="132"/>
                  </a:lnTo>
                  <a:lnTo>
                    <a:pt x="793" y="114"/>
                  </a:lnTo>
                  <a:lnTo>
                    <a:pt x="781" y="114"/>
                  </a:lnTo>
                  <a:lnTo>
                    <a:pt x="775" y="120"/>
                  </a:lnTo>
                  <a:lnTo>
                    <a:pt x="775" y="126"/>
                  </a:lnTo>
                  <a:lnTo>
                    <a:pt x="775" y="114"/>
                  </a:lnTo>
                  <a:lnTo>
                    <a:pt x="763" y="102"/>
                  </a:lnTo>
                  <a:lnTo>
                    <a:pt x="757" y="114"/>
                  </a:lnTo>
                  <a:lnTo>
                    <a:pt x="745" y="108"/>
                  </a:lnTo>
                  <a:lnTo>
                    <a:pt x="733" y="120"/>
                  </a:lnTo>
                  <a:lnTo>
                    <a:pt x="739" y="102"/>
                  </a:lnTo>
                  <a:lnTo>
                    <a:pt x="751" y="102"/>
                  </a:lnTo>
                  <a:lnTo>
                    <a:pt x="763" y="72"/>
                  </a:lnTo>
                  <a:lnTo>
                    <a:pt x="769" y="66"/>
                  </a:lnTo>
                  <a:lnTo>
                    <a:pt x="763" y="60"/>
                  </a:lnTo>
                  <a:lnTo>
                    <a:pt x="757" y="60"/>
                  </a:lnTo>
                  <a:lnTo>
                    <a:pt x="745" y="72"/>
                  </a:lnTo>
                  <a:lnTo>
                    <a:pt x="733" y="66"/>
                  </a:lnTo>
                  <a:lnTo>
                    <a:pt x="745" y="66"/>
                  </a:lnTo>
                  <a:lnTo>
                    <a:pt x="757" y="48"/>
                  </a:lnTo>
                  <a:lnTo>
                    <a:pt x="757" y="42"/>
                  </a:lnTo>
                  <a:lnTo>
                    <a:pt x="733" y="30"/>
                  </a:lnTo>
                  <a:lnTo>
                    <a:pt x="727" y="12"/>
                  </a:lnTo>
                  <a:lnTo>
                    <a:pt x="733" y="0"/>
                  </a:lnTo>
                  <a:lnTo>
                    <a:pt x="727" y="0"/>
                  </a:lnTo>
                  <a:lnTo>
                    <a:pt x="721" y="6"/>
                  </a:lnTo>
                  <a:lnTo>
                    <a:pt x="715" y="18"/>
                  </a:lnTo>
                  <a:lnTo>
                    <a:pt x="715" y="12"/>
                  </a:lnTo>
                  <a:lnTo>
                    <a:pt x="703" y="18"/>
                  </a:lnTo>
                  <a:lnTo>
                    <a:pt x="709" y="30"/>
                  </a:lnTo>
                  <a:lnTo>
                    <a:pt x="703" y="24"/>
                  </a:lnTo>
                  <a:lnTo>
                    <a:pt x="661" y="48"/>
                  </a:lnTo>
                  <a:lnTo>
                    <a:pt x="655" y="48"/>
                  </a:lnTo>
                  <a:lnTo>
                    <a:pt x="631" y="54"/>
                  </a:lnTo>
                  <a:lnTo>
                    <a:pt x="619" y="90"/>
                  </a:lnTo>
                  <a:lnTo>
                    <a:pt x="625" y="78"/>
                  </a:lnTo>
                  <a:lnTo>
                    <a:pt x="625" y="90"/>
                  </a:lnTo>
                  <a:lnTo>
                    <a:pt x="619" y="96"/>
                  </a:lnTo>
                  <a:lnTo>
                    <a:pt x="625" y="108"/>
                  </a:lnTo>
                  <a:lnTo>
                    <a:pt x="631" y="102"/>
                  </a:lnTo>
                  <a:lnTo>
                    <a:pt x="631" y="108"/>
                  </a:lnTo>
                  <a:lnTo>
                    <a:pt x="619" y="108"/>
                  </a:lnTo>
                  <a:lnTo>
                    <a:pt x="607" y="96"/>
                  </a:lnTo>
                  <a:lnTo>
                    <a:pt x="607" y="102"/>
                  </a:lnTo>
                  <a:lnTo>
                    <a:pt x="601" y="114"/>
                  </a:lnTo>
                  <a:lnTo>
                    <a:pt x="595" y="132"/>
                  </a:lnTo>
                  <a:lnTo>
                    <a:pt x="595" y="144"/>
                  </a:lnTo>
                  <a:lnTo>
                    <a:pt x="601" y="138"/>
                  </a:lnTo>
                  <a:lnTo>
                    <a:pt x="601" y="144"/>
                  </a:lnTo>
                  <a:lnTo>
                    <a:pt x="601" y="138"/>
                  </a:lnTo>
                  <a:lnTo>
                    <a:pt x="607" y="138"/>
                  </a:lnTo>
                  <a:lnTo>
                    <a:pt x="613" y="132"/>
                  </a:lnTo>
                  <a:lnTo>
                    <a:pt x="637" y="138"/>
                  </a:lnTo>
                  <a:lnTo>
                    <a:pt x="643" y="150"/>
                  </a:lnTo>
                  <a:lnTo>
                    <a:pt x="643" y="144"/>
                  </a:lnTo>
                  <a:lnTo>
                    <a:pt x="649" y="138"/>
                  </a:lnTo>
                  <a:lnTo>
                    <a:pt x="661" y="132"/>
                  </a:lnTo>
                  <a:lnTo>
                    <a:pt x="673" y="150"/>
                  </a:lnTo>
                  <a:lnTo>
                    <a:pt x="667" y="150"/>
                  </a:lnTo>
                  <a:lnTo>
                    <a:pt x="667" y="144"/>
                  </a:lnTo>
                  <a:lnTo>
                    <a:pt x="655" y="144"/>
                  </a:lnTo>
                  <a:lnTo>
                    <a:pt x="649" y="150"/>
                  </a:lnTo>
                  <a:lnTo>
                    <a:pt x="667" y="162"/>
                  </a:lnTo>
                  <a:lnTo>
                    <a:pt x="649" y="162"/>
                  </a:lnTo>
                  <a:lnTo>
                    <a:pt x="649" y="156"/>
                  </a:lnTo>
                  <a:lnTo>
                    <a:pt x="631" y="168"/>
                  </a:lnTo>
                  <a:lnTo>
                    <a:pt x="625" y="168"/>
                  </a:lnTo>
                  <a:lnTo>
                    <a:pt x="625" y="162"/>
                  </a:lnTo>
                  <a:lnTo>
                    <a:pt x="607" y="156"/>
                  </a:lnTo>
                  <a:lnTo>
                    <a:pt x="595" y="156"/>
                  </a:lnTo>
                  <a:lnTo>
                    <a:pt x="577" y="156"/>
                  </a:lnTo>
                  <a:lnTo>
                    <a:pt x="577" y="150"/>
                  </a:lnTo>
                  <a:lnTo>
                    <a:pt x="571" y="144"/>
                  </a:lnTo>
                  <a:lnTo>
                    <a:pt x="559" y="150"/>
                  </a:lnTo>
                  <a:lnTo>
                    <a:pt x="565" y="162"/>
                  </a:lnTo>
                  <a:lnTo>
                    <a:pt x="559" y="156"/>
                  </a:lnTo>
                  <a:lnTo>
                    <a:pt x="547" y="150"/>
                  </a:lnTo>
                  <a:lnTo>
                    <a:pt x="535" y="156"/>
                  </a:lnTo>
                  <a:lnTo>
                    <a:pt x="523" y="168"/>
                  </a:lnTo>
                  <a:lnTo>
                    <a:pt x="523" y="175"/>
                  </a:lnTo>
                  <a:lnTo>
                    <a:pt x="535" y="168"/>
                  </a:lnTo>
                  <a:lnTo>
                    <a:pt x="547" y="168"/>
                  </a:lnTo>
                  <a:lnTo>
                    <a:pt x="535" y="175"/>
                  </a:lnTo>
                  <a:lnTo>
                    <a:pt x="523" y="193"/>
                  </a:lnTo>
                  <a:lnTo>
                    <a:pt x="523" y="181"/>
                  </a:lnTo>
                  <a:lnTo>
                    <a:pt x="523" y="175"/>
                  </a:lnTo>
                  <a:lnTo>
                    <a:pt x="511" y="175"/>
                  </a:lnTo>
                  <a:lnTo>
                    <a:pt x="505" y="181"/>
                  </a:lnTo>
                  <a:lnTo>
                    <a:pt x="505" y="187"/>
                  </a:lnTo>
                  <a:lnTo>
                    <a:pt x="493" y="199"/>
                  </a:lnTo>
                  <a:lnTo>
                    <a:pt x="493" y="193"/>
                  </a:lnTo>
                  <a:lnTo>
                    <a:pt x="481" y="193"/>
                  </a:lnTo>
                  <a:lnTo>
                    <a:pt x="475" y="199"/>
                  </a:lnTo>
                  <a:lnTo>
                    <a:pt x="481" y="199"/>
                  </a:lnTo>
                  <a:lnTo>
                    <a:pt x="469" y="199"/>
                  </a:lnTo>
                  <a:lnTo>
                    <a:pt x="475" y="199"/>
                  </a:lnTo>
                  <a:lnTo>
                    <a:pt x="469" y="205"/>
                  </a:lnTo>
                  <a:lnTo>
                    <a:pt x="463" y="211"/>
                  </a:lnTo>
                  <a:lnTo>
                    <a:pt x="469" y="211"/>
                  </a:lnTo>
                  <a:lnTo>
                    <a:pt x="463" y="217"/>
                  </a:lnTo>
                  <a:lnTo>
                    <a:pt x="457" y="211"/>
                  </a:lnTo>
                  <a:lnTo>
                    <a:pt x="457" y="217"/>
                  </a:lnTo>
                  <a:lnTo>
                    <a:pt x="457" y="223"/>
                  </a:lnTo>
                  <a:lnTo>
                    <a:pt x="451" y="217"/>
                  </a:lnTo>
                  <a:lnTo>
                    <a:pt x="439" y="223"/>
                  </a:lnTo>
                  <a:lnTo>
                    <a:pt x="421" y="235"/>
                  </a:lnTo>
                  <a:lnTo>
                    <a:pt x="415" y="235"/>
                  </a:lnTo>
                  <a:lnTo>
                    <a:pt x="409" y="235"/>
                  </a:lnTo>
                  <a:lnTo>
                    <a:pt x="391" y="247"/>
                  </a:lnTo>
                  <a:lnTo>
                    <a:pt x="385" y="247"/>
                  </a:lnTo>
                  <a:lnTo>
                    <a:pt x="385" y="253"/>
                  </a:lnTo>
                  <a:lnTo>
                    <a:pt x="373" y="259"/>
                  </a:lnTo>
                  <a:lnTo>
                    <a:pt x="373" y="271"/>
                  </a:lnTo>
                  <a:lnTo>
                    <a:pt x="361" y="271"/>
                  </a:lnTo>
                  <a:lnTo>
                    <a:pt x="367" y="265"/>
                  </a:lnTo>
                  <a:lnTo>
                    <a:pt x="337" y="277"/>
                  </a:lnTo>
                  <a:lnTo>
                    <a:pt x="331" y="283"/>
                  </a:lnTo>
                  <a:lnTo>
                    <a:pt x="331" y="277"/>
                  </a:lnTo>
                  <a:lnTo>
                    <a:pt x="319" y="283"/>
                  </a:lnTo>
                  <a:lnTo>
                    <a:pt x="313" y="295"/>
                  </a:lnTo>
                  <a:lnTo>
                    <a:pt x="313" y="301"/>
                  </a:lnTo>
                  <a:lnTo>
                    <a:pt x="295" y="313"/>
                  </a:lnTo>
                  <a:lnTo>
                    <a:pt x="265" y="337"/>
                  </a:lnTo>
                  <a:lnTo>
                    <a:pt x="247" y="343"/>
                  </a:lnTo>
                  <a:lnTo>
                    <a:pt x="241" y="367"/>
                  </a:lnTo>
                  <a:lnTo>
                    <a:pt x="223" y="397"/>
                  </a:lnTo>
                  <a:lnTo>
                    <a:pt x="223" y="415"/>
                  </a:lnTo>
                  <a:lnTo>
                    <a:pt x="211" y="415"/>
                  </a:lnTo>
                  <a:lnTo>
                    <a:pt x="205" y="421"/>
                  </a:lnTo>
                  <a:lnTo>
                    <a:pt x="211" y="421"/>
                  </a:lnTo>
                  <a:lnTo>
                    <a:pt x="217" y="421"/>
                  </a:lnTo>
                  <a:lnTo>
                    <a:pt x="217" y="427"/>
                  </a:lnTo>
                  <a:lnTo>
                    <a:pt x="205" y="433"/>
                  </a:lnTo>
                  <a:lnTo>
                    <a:pt x="193" y="433"/>
                  </a:lnTo>
                  <a:lnTo>
                    <a:pt x="193" y="439"/>
                  </a:lnTo>
                  <a:lnTo>
                    <a:pt x="169" y="463"/>
                  </a:lnTo>
                  <a:lnTo>
                    <a:pt x="145" y="487"/>
                  </a:lnTo>
                  <a:lnTo>
                    <a:pt x="157" y="493"/>
                  </a:lnTo>
                  <a:lnTo>
                    <a:pt x="157" y="487"/>
                  </a:lnTo>
                  <a:lnTo>
                    <a:pt x="181" y="505"/>
                  </a:lnTo>
                  <a:lnTo>
                    <a:pt x="175" y="511"/>
                  </a:lnTo>
                  <a:lnTo>
                    <a:pt x="181" y="523"/>
                  </a:lnTo>
                  <a:lnTo>
                    <a:pt x="187" y="523"/>
                  </a:lnTo>
                  <a:lnTo>
                    <a:pt x="193" y="511"/>
                  </a:lnTo>
                  <a:lnTo>
                    <a:pt x="211" y="511"/>
                  </a:lnTo>
                  <a:lnTo>
                    <a:pt x="217" y="517"/>
                  </a:lnTo>
                  <a:lnTo>
                    <a:pt x="217" y="511"/>
                  </a:lnTo>
                  <a:lnTo>
                    <a:pt x="241" y="517"/>
                  </a:lnTo>
                  <a:lnTo>
                    <a:pt x="247" y="535"/>
                  </a:lnTo>
                  <a:lnTo>
                    <a:pt x="253" y="541"/>
                  </a:lnTo>
                  <a:lnTo>
                    <a:pt x="247" y="541"/>
                  </a:lnTo>
                  <a:lnTo>
                    <a:pt x="247" y="547"/>
                  </a:lnTo>
                  <a:lnTo>
                    <a:pt x="259" y="547"/>
                  </a:lnTo>
                  <a:lnTo>
                    <a:pt x="253" y="547"/>
                  </a:lnTo>
                  <a:lnTo>
                    <a:pt x="253" y="553"/>
                  </a:lnTo>
                  <a:lnTo>
                    <a:pt x="241" y="571"/>
                  </a:lnTo>
                  <a:lnTo>
                    <a:pt x="229" y="571"/>
                  </a:lnTo>
                  <a:lnTo>
                    <a:pt x="223" y="565"/>
                  </a:lnTo>
                  <a:lnTo>
                    <a:pt x="211" y="565"/>
                  </a:lnTo>
                  <a:lnTo>
                    <a:pt x="205" y="571"/>
                  </a:lnTo>
                  <a:lnTo>
                    <a:pt x="193" y="577"/>
                  </a:lnTo>
                  <a:lnTo>
                    <a:pt x="181" y="589"/>
                  </a:lnTo>
                  <a:lnTo>
                    <a:pt x="157" y="571"/>
                  </a:lnTo>
                  <a:lnTo>
                    <a:pt x="145" y="577"/>
                  </a:lnTo>
                  <a:lnTo>
                    <a:pt x="145" y="571"/>
                  </a:lnTo>
                  <a:lnTo>
                    <a:pt x="133" y="571"/>
                  </a:lnTo>
                  <a:lnTo>
                    <a:pt x="133" y="583"/>
                  </a:lnTo>
                  <a:lnTo>
                    <a:pt x="139" y="595"/>
                  </a:lnTo>
                  <a:lnTo>
                    <a:pt x="139" y="613"/>
                  </a:lnTo>
                  <a:lnTo>
                    <a:pt x="127" y="619"/>
                  </a:lnTo>
                  <a:lnTo>
                    <a:pt x="127" y="625"/>
                  </a:lnTo>
                  <a:lnTo>
                    <a:pt x="109" y="637"/>
                  </a:lnTo>
                  <a:lnTo>
                    <a:pt x="109" y="643"/>
                  </a:lnTo>
                  <a:lnTo>
                    <a:pt x="103" y="655"/>
                  </a:lnTo>
                  <a:lnTo>
                    <a:pt x="97" y="667"/>
                  </a:lnTo>
                  <a:lnTo>
                    <a:pt x="67" y="667"/>
                  </a:lnTo>
                  <a:lnTo>
                    <a:pt x="73" y="679"/>
                  </a:lnTo>
                  <a:lnTo>
                    <a:pt x="61" y="691"/>
                  </a:lnTo>
                  <a:lnTo>
                    <a:pt x="55" y="709"/>
                  </a:lnTo>
                  <a:lnTo>
                    <a:pt x="49" y="709"/>
                  </a:lnTo>
                  <a:lnTo>
                    <a:pt x="43" y="721"/>
                  </a:lnTo>
                  <a:lnTo>
                    <a:pt x="43" y="727"/>
                  </a:lnTo>
                  <a:lnTo>
                    <a:pt x="55" y="733"/>
                  </a:lnTo>
                  <a:lnTo>
                    <a:pt x="55" y="739"/>
                  </a:lnTo>
                  <a:lnTo>
                    <a:pt x="61" y="733"/>
                  </a:lnTo>
                  <a:lnTo>
                    <a:pt x="85" y="733"/>
                  </a:lnTo>
                  <a:lnTo>
                    <a:pt x="85" y="745"/>
                  </a:lnTo>
                  <a:lnTo>
                    <a:pt x="97" y="757"/>
                  </a:lnTo>
                  <a:lnTo>
                    <a:pt x="103" y="751"/>
                  </a:lnTo>
                  <a:lnTo>
                    <a:pt x="109" y="757"/>
                  </a:lnTo>
                  <a:lnTo>
                    <a:pt x="109" y="763"/>
                  </a:lnTo>
                  <a:lnTo>
                    <a:pt x="109" y="769"/>
                  </a:lnTo>
                  <a:lnTo>
                    <a:pt x="121" y="769"/>
                  </a:lnTo>
                  <a:lnTo>
                    <a:pt x="127" y="781"/>
                  </a:lnTo>
                  <a:lnTo>
                    <a:pt x="133" y="781"/>
                  </a:lnTo>
                  <a:lnTo>
                    <a:pt x="139" y="799"/>
                  </a:lnTo>
                  <a:lnTo>
                    <a:pt x="133" y="799"/>
                  </a:lnTo>
                  <a:lnTo>
                    <a:pt x="127" y="805"/>
                  </a:lnTo>
                  <a:lnTo>
                    <a:pt x="109" y="812"/>
                  </a:lnTo>
                  <a:lnTo>
                    <a:pt x="109" y="818"/>
                  </a:lnTo>
                  <a:lnTo>
                    <a:pt x="109" y="836"/>
                  </a:lnTo>
                  <a:lnTo>
                    <a:pt x="109" y="842"/>
                  </a:lnTo>
                  <a:lnTo>
                    <a:pt x="97" y="848"/>
                  </a:lnTo>
                  <a:lnTo>
                    <a:pt x="85" y="866"/>
                  </a:lnTo>
                  <a:lnTo>
                    <a:pt x="91" y="872"/>
                  </a:lnTo>
                  <a:lnTo>
                    <a:pt x="85" y="878"/>
                  </a:lnTo>
                  <a:lnTo>
                    <a:pt x="79" y="896"/>
                  </a:lnTo>
                  <a:lnTo>
                    <a:pt x="73" y="902"/>
                  </a:lnTo>
                  <a:lnTo>
                    <a:pt x="79" y="932"/>
                  </a:lnTo>
                  <a:lnTo>
                    <a:pt x="91" y="932"/>
                  </a:lnTo>
                  <a:lnTo>
                    <a:pt x="91" y="938"/>
                  </a:lnTo>
                  <a:lnTo>
                    <a:pt x="85" y="944"/>
                  </a:lnTo>
                  <a:lnTo>
                    <a:pt x="91" y="962"/>
                  </a:lnTo>
                  <a:lnTo>
                    <a:pt x="103" y="962"/>
                  </a:lnTo>
                  <a:lnTo>
                    <a:pt x="121" y="974"/>
                  </a:lnTo>
                  <a:lnTo>
                    <a:pt x="121" y="968"/>
                  </a:lnTo>
                  <a:lnTo>
                    <a:pt x="151" y="962"/>
                  </a:lnTo>
                  <a:lnTo>
                    <a:pt x="169" y="974"/>
                  </a:lnTo>
                  <a:lnTo>
                    <a:pt x="181" y="1010"/>
                  </a:lnTo>
                  <a:lnTo>
                    <a:pt x="193" y="1010"/>
                  </a:lnTo>
                  <a:lnTo>
                    <a:pt x="199" y="1022"/>
                  </a:lnTo>
                  <a:lnTo>
                    <a:pt x="211" y="1022"/>
                  </a:lnTo>
                  <a:lnTo>
                    <a:pt x="193" y="1040"/>
                  </a:lnTo>
                  <a:lnTo>
                    <a:pt x="193" y="1064"/>
                  </a:lnTo>
                  <a:lnTo>
                    <a:pt x="199" y="1064"/>
                  </a:lnTo>
                  <a:lnTo>
                    <a:pt x="193" y="1070"/>
                  </a:lnTo>
                  <a:lnTo>
                    <a:pt x="187" y="1076"/>
                  </a:lnTo>
                  <a:lnTo>
                    <a:pt x="181" y="1070"/>
                  </a:lnTo>
                  <a:lnTo>
                    <a:pt x="157" y="1070"/>
                  </a:lnTo>
                  <a:lnTo>
                    <a:pt x="163" y="1088"/>
                  </a:lnTo>
                  <a:lnTo>
                    <a:pt x="157" y="1088"/>
                  </a:lnTo>
                  <a:lnTo>
                    <a:pt x="151" y="1094"/>
                  </a:lnTo>
                  <a:lnTo>
                    <a:pt x="139" y="1094"/>
                  </a:lnTo>
                  <a:lnTo>
                    <a:pt x="133" y="1106"/>
                  </a:lnTo>
                  <a:lnTo>
                    <a:pt x="121" y="1106"/>
                  </a:lnTo>
                  <a:lnTo>
                    <a:pt x="127" y="1112"/>
                  </a:lnTo>
                  <a:lnTo>
                    <a:pt x="121" y="1118"/>
                  </a:lnTo>
                  <a:lnTo>
                    <a:pt x="109" y="1118"/>
                  </a:lnTo>
                  <a:lnTo>
                    <a:pt x="109" y="1130"/>
                  </a:lnTo>
                  <a:lnTo>
                    <a:pt x="109" y="1142"/>
                  </a:lnTo>
                  <a:lnTo>
                    <a:pt x="115" y="1136"/>
                  </a:lnTo>
                  <a:lnTo>
                    <a:pt x="127" y="1148"/>
                  </a:lnTo>
                  <a:lnTo>
                    <a:pt x="121" y="1160"/>
                  </a:lnTo>
                  <a:lnTo>
                    <a:pt x="115" y="1154"/>
                  </a:lnTo>
                  <a:lnTo>
                    <a:pt x="103" y="1172"/>
                  </a:lnTo>
                  <a:lnTo>
                    <a:pt x="115" y="1178"/>
                  </a:lnTo>
                  <a:lnTo>
                    <a:pt x="127" y="1196"/>
                  </a:lnTo>
                  <a:lnTo>
                    <a:pt x="133" y="1202"/>
                  </a:lnTo>
                  <a:lnTo>
                    <a:pt x="133" y="1214"/>
                  </a:lnTo>
                  <a:lnTo>
                    <a:pt x="121" y="1232"/>
                  </a:lnTo>
                  <a:lnTo>
                    <a:pt x="133" y="1250"/>
                  </a:lnTo>
                  <a:lnTo>
                    <a:pt x="151" y="1262"/>
                  </a:lnTo>
                  <a:lnTo>
                    <a:pt x="157" y="1268"/>
                  </a:lnTo>
                  <a:lnTo>
                    <a:pt x="163" y="1280"/>
                  </a:lnTo>
                  <a:lnTo>
                    <a:pt x="157" y="1286"/>
                  </a:lnTo>
                  <a:lnTo>
                    <a:pt x="163" y="1292"/>
                  </a:lnTo>
                  <a:lnTo>
                    <a:pt x="169" y="1298"/>
                  </a:lnTo>
                  <a:lnTo>
                    <a:pt x="163" y="1304"/>
                  </a:lnTo>
                  <a:lnTo>
                    <a:pt x="151" y="1298"/>
                  </a:lnTo>
                  <a:lnTo>
                    <a:pt x="145" y="1304"/>
                  </a:lnTo>
                  <a:lnTo>
                    <a:pt x="139" y="1316"/>
                  </a:lnTo>
                  <a:lnTo>
                    <a:pt x="145" y="1322"/>
                  </a:lnTo>
                  <a:lnTo>
                    <a:pt x="133" y="1334"/>
                  </a:lnTo>
                  <a:lnTo>
                    <a:pt x="121" y="1346"/>
                  </a:lnTo>
                  <a:lnTo>
                    <a:pt x="133" y="1358"/>
                  </a:lnTo>
                  <a:lnTo>
                    <a:pt x="121" y="1364"/>
                  </a:lnTo>
                  <a:lnTo>
                    <a:pt x="109" y="1364"/>
                  </a:lnTo>
                  <a:lnTo>
                    <a:pt x="103" y="1358"/>
                  </a:lnTo>
                  <a:lnTo>
                    <a:pt x="103" y="1352"/>
                  </a:lnTo>
                  <a:lnTo>
                    <a:pt x="103" y="1346"/>
                  </a:lnTo>
                  <a:lnTo>
                    <a:pt x="91" y="1346"/>
                  </a:lnTo>
                  <a:lnTo>
                    <a:pt x="85" y="1352"/>
                  </a:lnTo>
                  <a:lnTo>
                    <a:pt x="79" y="1364"/>
                  </a:lnTo>
                  <a:lnTo>
                    <a:pt x="79" y="1370"/>
                  </a:lnTo>
                  <a:lnTo>
                    <a:pt x="79" y="1376"/>
                  </a:lnTo>
                  <a:lnTo>
                    <a:pt x="67" y="1376"/>
                  </a:lnTo>
                  <a:lnTo>
                    <a:pt x="67" y="1388"/>
                  </a:lnTo>
                  <a:lnTo>
                    <a:pt x="49" y="1388"/>
                  </a:lnTo>
                  <a:lnTo>
                    <a:pt x="43" y="1388"/>
                  </a:lnTo>
                  <a:lnTo>
                    <a:pt x="43" y="1400"/>
                  </a:lnTo>
                  <a:lnTo>
                    <a:pt x="43" y="1406"/>
                  </a:lnTo>
                  <a:lnTo>
                    <a:pt x="49" y="1412"/>
                  </a:lnTo>
                  <a:lnTo>
                    <a:pt x="55" y="1412"/>
                  </a:lnTo>
                  <a:lnTo>
                    <a:pt x="61" y="1412"/>
                  </a:lnTo>
                  <a:lnTo>
                    <a:pt x="67" y="1436"/>
                  </a:lnTo>
                  <a:lnTo>
                    <a:pt x="67" y="1442"/>
                  </a:lnTo>
                  <a:lnTo>
                    <a:pt x="55" y="1442"/>
                  </a:lnTo>
                  <a:lnTo>
                    <a:pt x="43" y="1430"/>
                  </a:lnTo>
                  <a:lnTo>
                    <a:pt x="37" y="1442"/>
                  </a:lnTo>
                  <a:lnTo>
                    <a:pt x="43" y="1448"/>
                  </a:lnTo>
                  <a:lnTo>
                    <a:pt x="30" y="1448"/>
                  </a:lnTo>
                  <a:lnTo>
                    <a:pt x="12" y="1467"/>
                  </a:lnTo>
                  <a:lnTo>
                    <a:pt x="12" y="1485"/>
                  </a:lnTo>
                  <a:lnTo>
                    <a:pt x="12" y="1497"/>
                  </a:lnTo>
                  <a:lnTo>
                    <a:pt x="6" y="1497"/>
                  </a:lnTo>
                  <a:lnTo>
                    <a:pt x="0" y="1509"/>
                  </a:lnTo>
                  <a:lnTo>
                    <a:pt x="12" y="1521"/>
                  </a:lnTo>
                  <a:lnTo>
                    <a:pt x="24" y="1545"/>
                  </a:lnTo>
                  <a:lnTo>
                    <a:pt x="30" y="1563"/>
                  </a:lnTo>
                  <a:lnTo>
                    <a:pt x="43" y="1575"/>
                  </a:lnTo>
                  <a:lnTo>
                    <a:pt x="55" y="1587"/>
                  </a:lnTo>
                  <a:lnTo>
                    <a:pt x="73" y="1599"/>
                  </a:lnTo>
                  <a:lnTo>
                    <a:pt x="73" y="1605"/>
                  </a:lnTo>
                  <a:lnTo>
                    <a:pt x="67" y="1617"/>
                  </a:lnTo>
                  <a:lnTo>
                    <a:pt x="79" y="1623"/>
                  </a:lnTo>
                  <a:lnTo>
                    <a:pt x="79" y="1641"/>
                  </a:lnTo>
                  <a:lnTo>
                    <a:pt x="73" y="1647"/>
                  </a:lnTo>
                  <a:lnTo>
                    <a:pt x="79" y="1653"/>
                  </a:lnTo>
                  <a:lnTo>
                    <a:pt x="85" y="1647"/>
                  </a:lnTo>
                  <a:lnTo>
                    <a:pt x="97" y="1653"/>
                  </a:lnTo>
                  <a:lnTo>
                    <a:pt x="97" y="1641"/>
                  </a:lnTo>
                  <a:lnTo>
                    <a:pt x="109" y="1641"/>
                  </a:lnTo>
                  <a:lnTo>
                    <a:pt x="109" y="1635"/>
                  </a:lnTo>
                  <a:lnTo>
                    <a:pt x="109" y="1629"/>
                  </a:lnTo>
                  <a:lnTo>
                    <a:pt x="121" y="1623"/>
                  </a:lnTo>
                  <a:lnTo>
                    <a:pt x="127" y="1629"/>
                  </a:lnTo>
                  <a:lnTo>
                    <a:pt x="139" y="1623"/>
                  </a:lnTo>
                  <a:lnTo>
                    <a:pt x="151" y="1629"/>
                  </a:lnTo>
                  <a:lnTo>
                    <a:pt x="163" y="1641"/>
                  </a:lnTo>
                  <a:lnTo>
                    <a:pt x="169" y="1647"/>
                  </a:lnTo>
                  <a:lnTo>
                    <a:pt x="181" y="1647"/>
                  </a:lnTo>
                  <a:lnTo>
                    <a:pt x="181" y="1653"/>
                  </a:lnTo>
                  <a:lnTo>
                    <a:pt x="193" y="1665"/>
                  </a:lnTo>
                  <a:lnTo>
                    <a:pt x="193" y="1671"/>
                  </a:lnTo>
                  <a:lnTo>
                    <a:pt x="199" y="1677"/>
                  </a:lnTo>
                  <a:lnTo>
                    <a:pt x="193" y="1689"/>
                  </a:lnTo>
                  <a:lnTo>
                    <a:pt x="205" y="1695"/>
                  </a:lnTo>
                  <a:lnTo>
                    <a:pt x="205" y="1707"/>
                  </a:lnTo>
                  <a:lnTo>
                    <a:pt x="193" y="1707"/>
                  </a:lnTo>
                  <a:lnTo>
                    <a:pt x="193" y="1719"/>
                  </a:lnTo>
                  <a:lnTo>
                    <a:pt x="187" y="1737"/>
                  </a:lnTo>
                  <a:lnTo>
                    <a:pt x="187" y="1749"/>
                  </a:lnTo>
                  <a:lnTo>
                    <a:pt x="199" y="1755"/>
                  </a:lnTo>
                  <a:lnTo>
                    <a:pt x="211" y="1755"/>
                  </a:lnTo>
                  <a:lnTo>
                    <a:pt x="217" y="1761"/>
                  </a:lnTo>
                  <a:lnTo>
                    <a:pt x="229" y="1743"/>
                  </a:lnTo>
                  <a:lnTo>
                    <a:pt x="235" y="1743"/>
                  </a:lnTo>
                  <a:lnTo>
                    <a:pt x="247" y="1743"/>
                  </a:lnTo>
                  <a:lnTo>
                    <a:pt x="253" y="1743"/>
                  </a:lnTo>
                  <a:lnTo>
                    <a:pt x="259" y="1749"/>
                  </a:lnTo>
                  <a:lnTo>
                    <a:pt x="271" y="1749"/>
                  </a:lnTo>
                  <a:lnTo>
                    <a:pt x="271" y="1743"/>
                  </a:lnTo>
                  <a:lnTo>
                    <a:pt x="283" y="1743"/>
                  </a:lnTo>
                  <a:lnTo>
                    <a:pt x="289" y="1755"/>
                  </a:lnTo>
                  <a:lnTo>
                    <a:pt x="307" y="1773"/>
                  </a:lnTo>
                  <a:lnTo>
                    <a:pt x="301" y="1785"/>
                  </a:lnTo>
                  <a:lnTo>
                    <a:pt x="313" y="1779"/>
                  </a:lnTo>
                  <a:lnTo>
                    <a:pt x="319" y="1779"/>
                  </a:lnTo>
                  <a:lnTo>
                    <a:pt x="337" y="1779"/>
                  </a:lnTo>
                  <a:lnTo>
                    <a:pt x="343" y="1767"/>
                  </a:lnTo>
                  <a:lnTo>
                    <a:pt x="337" y="1755"/>
                  </a:lnTo>
                  <a:lnTo>
                    <a:pt x="349" y="1737"/>
                  </a:lnTo>
                  <a:lnTo>
                    <a:pt x="361" y="1749"/>
                  </a:lnTo>
                  <a:lnTo>
                    <a:pt x="379" y="1743"/>
                  </a:lnTo>
                  <a:lnTo>
                    <a:pt x="373" y="1737"/>
                  </a:lnTo>
                  <a:lnTo>
                    <a:pt x="385" y="1731"/>
                  </a:lnTo>
                  <a:lnTo>
                    <a:pt x="373" y="1725"/>
                  </a:lnTo>
                  <a:lnTo>
                    <a:pt x="367" y="1731"/>
                  </a:lnTo>
                  <a:lnTo>
                    <a:pt x="361" y="1719"/>
                  </a:lnTo>
                  <a:lnTo>
                    <a:pt x="367" y="1719"/>
                  </a:lnTo>
                  <a:lnTo>
                    <a:pt x="379" y="1707"/>
                  </a:lnTo>
                  <a:lnTo>
                    <a:pt x="373" y="1707"/>
                  </a:lnTo>
                  <a:lnTo>
                    <a:pt x="361" y="1701"/>
                  </a:lnTo>
                  <a:lnTo>
                    <a:pt x="367" y="1689"/>
                  </a:lnTo>
                  <a:lnTo>
                    <a:pt x="379" y="1677"/>
                  </a:lnTo>
                  <a:lnTo>
                    <a:pt x="397" y="1671"/>
                  </a:lnTo>
                  <a:lnTo>
                    <a:pt x="391" y="1671"/>
                  </a:lnTo>
                  <a:lnTo>
                    <a:pt x="403" y="1665"/>
                  </a:lnTo>
                  <a:lnTo>
                    <a:pt x="421" y="1659"/>
                  </a:lnTo>
                  <a:lnTo>
                    <a:pt x="421" y="1671"/>
                  </a:lnTo>
                  <a:lnTo>
                    <a:pt x="427" y="1665"/>
                  </a:lnTo>
                  <a:lnTo>
                    <a:pt x="433" y="1665"/>
                  </a:lnTo>
                  <a:lnTo>
                    <a:pt x="433" y="1653"/>
                  </a:lnTo>
                  <a:lnTo>
                    <a:pt x="439" y="1641"/>
                  </a:lnTo>
                  <a:lnTo>
                    <a:pt x="445" y="1635"/>
                  </a:lnTo>
                  <a:lnTo>
                    <a:pt x="469" y="1635"/>
                  </a:lnTo>
                  <a:lnTo>
                    <a:pt x="469" y="1641"/>
                  </a:lnTo>
                  <a:lnTo>
                    <a:pt x="481" y="1641"/>
                  </a:lnTo>
                  <a:lnTo>
                    <a:pt x="487" y="1629"/>
                  </a:lnTo>
                  <a:lnTo>
                    <a:pt x="493" y="1629"/>
                  </a:lnTo>
                  <a:lnTo>
                    <a:pt x="493" y="1641"/>
                  </a:lnTo>
                  <a:lnTo>
                    <a:pt x="469" y="1665"/>
                  </a:lnTo>
                  <a:lnTo>
                    <a:pt x="463" y="1677"/>
                  </a:lnTo>
                  <a:lnTo>
                    <a:pt x="481" y="1683"/>
                  </a:lnTo>
                  <a:lnTo>
                    <a:pt x="487" y="1683"/>
                  </a:lnTo>
                  <a:lnTo>
                    <a:pt x="493" y="1683"/>
                  </a:lnTo>
                  <a:lnTo>
                    <a:pt x="505" y="1665"/>
                  </a:lnTo>
                  <a:lnTo>
                    <a:pt x="511" y="1641"/>
                  </a:lnTo>
                  <a:lnTo>
                    <a:pt x="529" y="1641"/>
                  </a:lnTo>
                  <a:lnTo>
                    <a:pt x="529" y="1617"/>
                  </a:lnTo>
                  <a:lnTo>
                    <a:pt x="541" y="1605"/>
                  </a:lnTo>
                  <a:lnTo>
                    <a:pt x="535" y="1605"/>
                  </a:lnTo>
                  <a:lnTo>
                    <a:pt x="529" y="1605"/>
                  </a:lnTo>
                  <a:lnTo>
                    <a:pt x="529" y="1593"/>
                  </a:lnTo>
                  <a:lnTo>
                    <a:pt x="541" y="1593"/>
                  </a:lnTo>
                  <a:lnTo>
                    <a:pt x="541" y="1581"/>
                  </a:lnTo>
                  <a:lnTo>
                    <a:pt x="541" y="1587"/>
                  </a:lnTo>
                  <a:lnTo>
                    <a:pt x="553" y="1587"/>
                  </a:lnTo>
                  <a:lnTo>
                    <a:pt x="565" y="1587"/>
                  </a:lnTo>
                  <a:lnTo>
                    <a:pt x="571" y="1569"/>
                  </a:lnTo>
                  <a:lnTo>
                    <a:pt x="565" y="1563"/>
                  </a:lnTo>
                  <a:lnTo>
                    <a:pt x="583" y="1557"/>
                  </a:lnTo>
                  <a:lnTo>
                    <a:pt x="583" y="1545"/>
                  </a:lnTo>
                  <a:lnTo>
                    <a:pt x="589" y="1539"/>
                  </a:lnTo>
                  <a:lnTo>
                    <a:pt x="583" y="1533"/>
                  </a:lnTo>
                  <a:lnTo>
                    <a:pt x="577" y="1527"/>
                  </a:lnTo>
                  <a:lnTo>
                    <a:pt x="565" y="1527"/>
                  </a:lnTo>
                  <a:lnTo>
                    <a:pt x="559" y="1533"/>
                  </a:lnTo>
                  <a:lnTo>
                    <a:pt x="553" y="1533"/>
                  </a:lnTo>
                  <a:lnTo>
                    <a:pt x="547" y="1539"/>
                  </a:lnTo>
                  <a:lnTo>
                    <a:pt x="553" y="1545"/>
                  </a:lnTo>
                  <a:lnTo>
                    <a:pt x="553" y="1551"/>
                  </a:lnTo>
                  <a:lnTo>
                    <a:pt x="541" y="1545"/>
                  </a:lnTo>
                  <a:lnTo>
                    <a:pt x="547" y="1551"/>
                  </a:lnTo>
                  <a:lnTo>
                    <a:pt x="541" y="1557"/>
                  </a:lnTo>
                  <a:lnTo>
                    <a:pt x="529" y="1539"/>
                  </a:lnTo>
                  <a:lnTo>
                    <a:pt x="541" y="1539"/>
                  </a:lnTo>
                  <a:lnTo>
                    <a:pt x="517" y="1527"/>
                  </a:lnTo>
                  <a:lnTo>
                    <a:pt x="517" y="1521"/>
                  </a:lnTo>
                  <a:lnTo>
                    <a:pt x="523" y="1527"/>
                  </a:lnTo>
                  <a:lnTo>
                    <a:pt x="523" y="1515"/>
                  </a:lnTo>
                  <a:lnTo>
                    <a:pt x="511" y="1509"/>
                  </a:lnTo>
                  <a:lnTo>
                    <a:pt x="511" y="1503"/>
                  </a:lnTo>
                  <a:lnTo>
                    <a:pt x="517" y="1509"/>
                  </a:lnTo>
                  <a:lnTo>
                    <a:pt x="511" y="1503"/>
                  </a:lnTo>
                  <a:lnTo>
                    <a:pt x="505" y="1473"/>
                  </a:lnTo>
                  <a:lnTo>
                    <a:pt x="505" y="1448"/>
                  </a:lnTo>
                  <a:lnTo>
                    <a:pt x="511" y="1442"/>
                  </a:lnTo>
                  <a:lnTo>
                    <a:pt x="505" y="1418"/>
                  </a:lnTo>
                  <a:lnTo>
                    <a:pt x="511" y="1418"/>
                  </a:lnTo>
                  <a:lnTo>
                    <a:pt x="499" y="1406"/>
                  </a:lnTo>
                  <a:lnTo>
                    <a:pt x="499" y="1370"/>
                  </a:lnTo>
                  <a:lnTo>
                    <a:pt x="499" y="1364"/>
                  </a:lnTo>
                  <a:lnTo>
                    <a:pt x="487" y="1358"/>
                  </a:lnTo>
                  <a:lnTo>
                    <a:pt x="481" y="1346"/>
                  </a:lnTo>
                  <a:lnTo>
                    <a:pt x="481" y="1334"/>
                  </a:lnTo>
                  <a:lnTo>
                    <a:pt x="481" y="1328"/>
                  </a:lnTo>
                  <a:lnTo>
                    <a:pt x="487" y="1310"/>
                  </a:lnTo>
                  <a:lnTo>
                    <a:pt x="481" y="1304"/>
                  </a:lnTo>
                  <a:lnTo>
                    <a:pt x="493" y="1298"/>
                  </a:lnTo>
                  <a:lnTo>
                    <a:pt x="505" y="1292"/>
                  </a:lnTo>
                  <a:lnTo>
                    <a:pt x="505" y="1274"/>
                  </a:lnTo>
                  <a:lnTo>
                    <a:pt x="511" y="1268"/>
                  </a:lnTo>
                  <a:lnTo>
                    <a:pt x="517" y="1262"/>
                  </a:lnTo>
                  <a:lnTo>
                    <a:pt x="517" y="1250"/>
                  </a:lnTo>
                  <a:lnTo>
                    <a:pt x="523" y="1238"/>
                  </a:lnTo>
                  <a:lnTo>
                    <a:pt x="535" y="1244"/>
                  </a:lnTo>
                  <a:lnTo>
                    <a:pt x="535" y="1238"/>
                  </a:lnTo>
                  <a:lnTo>
                    <a:pt x="541" y="1238"/>
                  </a:lnTo>
                  <a:lnTo>
                    <a:pt x="547" y="1244"/>
                  </a:lnTo>
                  <a:lnTo>
                    <a:pt x="547" y="1238"/>
                  </a:lnTo>
                  <a:lnTo>
                    <a:pt x="553" y="1232"/>
                  </a:lnTo>
                  <a:lnTo>
                    <a:pt x="553" y="1226"/>
                  </a:lnTo>
                  <a:lnTo>
                    <a:pt x="547" y="1220"/>
                  </a:lnTo>
                  <a:lnTo>
                    <a:pt x="553" y="1202"/>
                  </a:lnTo>
                  <a:lnTo>
                    <a:pt x="559" y="1214"/>
                  </a:lnTo>
                  <a:lnTo>
                    <a:pt x="565" y="1220"/>
                  </a:lnTo>
                  <a:lnTo>
                    <a:pt x="571" y="1238"/>
                  </a:lnTo>
                  <a:lnTo>
                    <a:pt x="583" y="1238"/>
                  </a:lnTo>
                  <a:lnTo>
                    <a:pt x="583" y="1244"/>
                  </a:lnTo>
                  <a:lnTo>
                    <a:pt x="583" y="1256"/>
                  </a:lnTo>
                  <a:lnTo>
                    <a:pt x="583" y="1262"/>
                  </a:lnTo>
                  <a:lnTo>
                    <a:pt x="583" y="1256"/>
                  </a:lnTo>
                  <a:lnTo>
                    <a:pt x="589" y="1256"/>
                  </a:lnTo>
                  <a:lnTo>
                    <a:pt x="601" y="1268"/>
                  </a:lnTo>
                  <a:lnTo>
                    <a:pt x="607" y="1280"/>
                  </a:lnTo>
                  <a:lnTo>
                    <a:pt x="613" y="1262"/>
                  </a:lnTo>
                  <a:lnTo>
                    <a:pt x="613" y="1250"/>
                  </a:lnTo>
                  <a:lnTo>
                    <a:pt x="619" y="1256"/>
                  </a:lnTo>
                  <a:lnTo>
                    <a:pt x="625" y="1262"/>
                  </a:lnTo>
                  <a:lnTo>
                    <a:pt x="619" y="1262"/>
                  </a:lnTo>
                  <a:lnTo>
                    <a:pt x="625" y="1274"/>
                  </a:lnTo>
                  <a:lnTo>
                    <a:pt x="631" y="1274"/>
                  </a:lnTo>
                  <a:lnTo>
                    <a:pt x="631" y="1280"/>
                  </a:lnTo>
                  <a:lnTo>
                    <a:pt x="643" y="1286"/>
                  </a:lnTo>
                  <a:lnTo>
                    <a:pt x="637" y="1268"/>
                  </a:lnTo>
                  <a:lnTo>
                    <a:pt x="643" y="1268"/>
                  </a:lnTo>
                  <a:lnTo>
                    <a:pt x="649" y="1256"/>
                  </a:lnTo>
                  <a:lnTo>
                    <a:pt x="637" y="1244"/>
                  </a:lnTo>
                  <a:lnTo>
                    <a:pt x="637" y="1214"/>
                  </a:lnTo>
                  <a:lnTo>
                    <a:pt x="631" y="1214"/>
                  </a:lnTo>
                  <a:lnTo>
                    <a:pt x="631" y="1202"/>
                  </a:lnTo>
                  <a:lnTo>
                    <a:pt x="631" y="1196"/>
                  </a:lnTo>
                  <a:lnTo>
                    <a:pt x="631" y="1190"/>
                  </a:lnTo>
                  <a:lnTo>
                    <a:pt x="631" y="1184"/>
                  </a:lnTo>
                  <a:lnTo>
                    <a:pt x="625" y="1178"/>
                  </a:lnTo>
                  <a:lnTo>
                    <a:pt x="631" y="1178"/>
                  </a:lnTo>
                  <a:lnTo>
                    <a:pt x="625" y="1166"/>
                  </a:lnTo>
                  <a:lnTo>
                    <a:pt x="625" y="1148"/>
                  </a:lnTo>
                  <a:lnTo>
                    <a:pt x="601" y="1136"/>
                  </a:lnTo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3" name="Freeform 303"/>
            <p:cNvSpPr>
              <a:spLocks/>
            </p:cNvSpPr>
            <p:nvPr/>
          </p:nvSpPr>
          <p:spPr bwMode="auto">
            <a:xfrm>
              <a:off x="9866315" y="1350170"/>
              <a:ext cx="809625" cy="1039813"/>
            </a:xfrm>
            <a:custGeom>
              <a:avLst/>
              <a:gdLst>
                <a:gd name="T0" fmla="*/ 198 w 510"/>
                <a:gd name="T1" fmla="*/ 649 h 655"/>
                <a:gd name="T2" fmla="*/ 168 w 510"/>
                <a:gd name="T3" fmla="*/ 649 h 655"/>
                <a:gd name="T4" fmla="*/ 162 w 510"/>
                <a:gd name="T5" fmla="*/ 613 h 655"/>
                <a:gd name="T6" fmla="*/ 144 w 510"/>
                <a:gd name="T7" fmla="*/ 601 h 655"/>
                <a:gd name="T8" fmla="*/ 108 w 510"/>
                <a:gd name="T9" fmla="*/ 595 h 655"/>
                <a:gd name="T10" fmla="*/ 108 w 510"/>
                <a:gd name="T11" fmla="*/ 583 h 655"/>
                <a:gd name="T12" fmla="*/ 114 w 510"/>
                <a:gd name="T13" fmla="*/ 565 h 655"/>
                <a:gd name="T14" fmla="*/ 96 w 510"/>
                <a:gd name="T15" fmla="*/ 547 h 655"/>
                <a:gd name="T16" fmla="*/ 78 w 510"/>
                <a:gd name="T17" fmla="*/ 547 h 655"/>
                <a:gd name="T18" fmla="*/ 72 w 510"/>
                <a:gd name="T19" fmla="*/ 529 h 655"/>
                <a:gd name="T20" fmla="*/ 42 w 510"/>
                <a:gd name="T21" fmla="*/ 523 h 655"/>
                <a:gd name="T22" fmla="*/ 54 w 510"/>
                <a:gd name="T23" fmla="*/ 505 h 655"/>
                <a:gd name="T24" fmla="*/ 18 w 510"/>
                <a:gd name="T25" fmla="*/ 487 h 655"/>
                <a:gd name="T26" fmla="*/ 6 w 510"/>
                <a:gd name="T27" fmla="*/ 475 h 655"/>
                <a:gd name="T28" fmla="*/ 6 w 510"/>
                <a:gd name="T29" fmla="*/ 457 h 655"/>
                <a:gd name="T30" fmla="*/ 18 w 510"/>
                <a:gd name="T31" fmla="*/ 439 h 655"/>
                <a:gd name="T32" fmla="*/ 54 w 510"/>
                <a:gd name="T33" fmla="*/ 427 h 655"/>
                <a:gd name="T34" fmla="*/ 60 w 510"/>
                <a:gd name="T35" fmla="*/ 403 h 655"/>
                <a:gd name="T36" fmla="*/ 84 w 510"/>
                <a:gd name="T37" fmla="*/ 397 h 655"/>
                <a:gd name="T38" fmla="*/ 102 w 510"/>
                <a:gd name="T39" fmla="*/ 355 h 655"/>
                <a:gd name="T40" fmla="*/ 150 w 510"/>
                <a:gd name="T41" fmla="*/ 337 h 655"/>
                <a:gd name="T42" fmla="*/ 192 w 510"/>
                <a:gd name="T43" fmla="*/ 337 h 655"/>
                <a:gd name="T44" fmla="*/ 222 w 510"/>
                <a:gd name="T45" fmla="*/ 324 h 655"/>
                <a:gd name="T46" fmla="*/ 240 w 510"/>
                <a:gd name="T47" fmla="*/ 373 h 655"/>
                <a:gd name="T48" fmla="*/ 246 w 510"/>
                <a:gd name="T49" fmla="*/ 379 h 655"/>
                <a:gd name="T50" fmla="*/ 246 w 510"/>
                <a:gd name="T51" fmla="*/ 397 h 655"/>
                <a:gd name="T52" fmla="*/ 276 w 510"/>
                <a:gd name="T53" fmla="*/ 373 h 655"/>
                <a:gd name="T54" fmla="*/ 306 w 510"/>
                <a:gd name="T55" fmla="*/ 361 h 655"/>
                <a:gd name="T56" fmla="*/ 342 w 510"/>
                <a:gd name="T57" fmla="*/ 373 h 655"/>
                <a:gd name="T58" fmla="*/ 366 w 510"/>
                <a:gd name="T59" fmla="*/ 343 h 655"/>
                <a:gd name="T60" fmla="*/ 360 w 510"/>
                <a:gd name="T61" fmla="*/ 324 h 655"/>
                <a:gd name="T62" fmla="*/ 372 w 510"/>
                <a:gd name="T63" fmla="*/ 312 h 655"/>
                <a:gd name="T64" fmla="*/ 378 w 510"/>
                <a:gd name="T65" fmla="*/ 294 h 655"/>
                <a:gd name="T66" fmla="*/ 390 w 510"/>
                <a:gd name="T67" fmla="*/ 270 h 655"/>
                <a:gd name="T68" fmla="*/ 396 w 510"/>
                <a:gd name="T69" fmla="*/ 222 h 655"/>
                <a:gd name="T70" fmla="*/ 414 w 510"/>
                <a:gd name="T71" fmla="*/ 222 h 655"/>
                <a:gd name="T72" fmla="*/ 426 w 510"/>
                <a:gd name="T73" fmla="*/ 228 h 655"/>
                <a:gd name="T74" fmla="*/ 444 w 510"/>
                <a:gd name="T75" fmla="*/ 228 h 655"/>
                <a:gd name="T76" fmla="*/ 468 w 510"/>
                <a:gd name="T77" fmla="*/ 222 h 655"/>
                <a:gd name="T78" fmla="*/ 462 w 510"/>
                <a:gd name="T79" fmla="*/ 216 h 655"/>
                <a:gd name="T80" fmla="*/ 462 w 510"/>
                <a:gd name="T81" fmla="*/ 204 h 655"/>
                <a:gd name="T82" fmla="*/ 456 w 510"/>
                <a:gd name="T83" fmla="*/ 192 h 655"/>
                <a:gd name="T84" fmla="*/ 462 w 510"/>
                <a:gd name="T85" fmla="*/ 144 h 655"/>
                <a:gd name="T86" fmla="*/ 456 w 510"/>
                <a:gd name="T87" fmla="*/ 126 h 655"/>
                <a:gd name="T88" fmla="*/ 456 w 510"/>
                <a:gd name="T89" fmla="*/ 120 h 655"/>
                <a:gd name="T90" fmla="*/ 462 w 510"/>
                <a:gd name="T91" fmla="*/ 84 h 655"/>
                <a:gd name="T92" fmla="*/ 456 w 510"/>
                <a:gd name="T93" fmla="*/ 78 h 655"/>
                <a:gd name="T94" fmla="*/ 474 w 510"/>
                <a:gd name="T95" fmla="*/ 72 h 655"/>
                <a:gd name="T96" fmla="*/ 510 w 510"/>
                <a:gd name="T97" fmla="*/ 36 h 655"/>
                <a:gd name="T98" fmla="*/ 498 w 510"/>
                <a:gd name="T99" fmla="*/ 24 h 655"/>
                <a:gd name="T100" fmla="*/ 486 w 510"/>
                <a:gd name="T101" fmla="*/ 6 h 655"/>
                <a:gd name="T102" fmla="*/ 462 w 510"/>
                <a:gd name="T103" fmla="*/ 12 h 655"/>
                <a:gd name="T104" fmla="*/ 456 w 510"/>
                <a:gd name="T105" fmla="*/ 18 h 655"/>
                <a:gd name="T106" fmla="*/ 450 w 510"/>
                <a:gd name="T107" fmla="*/ 12 h 655"/>
                <a:gd name="T108" fmla="*/ 450 w 510"/>
                <a:gd name="T109" fmla="*/ 0 h 655"/>
                <a:gd name="T110" fmla="*/ 414 w 510"/>
                <a:gd name="T111" fmla="*/ 12 h 655"/>
                <a:gd name="T112" fmla="*/ 420 w 510"/>
                <a:gd name="T113" fmla="*/ 6 h 655"/>
                <a:gd name="T114" fmla="*/ 408 w 510"/>
                <a:gd name="T115" fmla="*/ 6 h 655"/>
                <a:gd name="T116" fmla="*/ 408 w 510"/>
                <a:gd name="T117" fmla="*/ 18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10" h="655">
                  <a:moveTo>
                    <a:pt x="192" y="655"/>
                  </a:moveTo>
                  <a:lnTo>
                    <a:pt x="198" y="649"/>
                  </a:lnTo>
                  <a:lnTo>
                    <a:pt x="186" y="643"/>
                  </a:lnTo>
                  <a:lnTo>
                    <a:pt x="168" y="649"/>
                  </a:lnTo>
                  <a:lnTo>
                    <a:pt x="180" y="625"/>
                  </a:lnTo>
                  <a:lnTo>
                    <a:pt x="162" y="613"/>
                  </a:lnTo>
                  <a:lnTo>
                    <a:pt x="150" y="601"/>
                  </a:lnTo>
                  <a:lnTo>
                    <a:pt x="144" y="601"/>
                  </a:lnTo>
                  <a:lnTo>
                    <a:pt x="120" y="607"/>
                  </a:lnTo>
                  <a:lnTo>
                    <a:pt x="108" y="595"/>
                  </a:lnTo>
                  <a:lnTo>
                    <a:pt x="114" y="589"/>
                  </a:lnTo>
                  <a:lnTo>
                    <a:pt x="108" y="583"/>
                  </a:lnTo>
                  <a:lnTo>
                    <a:pt x="114" y="577"/>
                  </a:lnTo>
                  <a:lnTo>
                    <a:pt x="114" y="565"/>
                  </a:lnTo>
                  <a:lnTo>
                    <a:pt x="96" y="565"/>
                  </a:lnTo>
                  <a:lnTo>
                    <a:pt x="96" y="547"/>
                  </a:lnTo>
                  <a:lnTo>
                    <a:pt x="84" y="541"/>
                  </a:lnTo>
                  <a:lnTo>
                    <a:pt x="78" y="547"/>
                  </a:lnTo>
                  <a:lnTo>
                    <a:pt x="66" y="541"/>
                  </a:lnTo>
                  <a:lnTo>
                    <a:pt x="72" y="529"/>
                  </a:lnTo>
                  <a:lnTo>
                    <a:pt x="60" y="523"/>
                  </a:lnTo>
                  <a:lnTo>
                    <a:pt x="42" y="523"/>
                  </a:lnTo>
                  <a:lnTo>
                    <a:pt x="42" y="511"/>
                  </a:lnTo>
                  <a:lnTo>
                    <a:pt x="54" y="505"/>
                  </a:lnTo>
                  <a:lnTo>
                    <a:pt x="36" y="487"/>
                  </a:lnTo>
                  <a:lnTo>
                    <a:pt x="18" y="487"/>
                  </a:lnTo>
                  <a:lnTo>
                    <a:pt x="12" y="475"/>
                  </a:lnTo>
                  <a:lnTo>
                    <a:pt x="6" y="475"/>
                  </a:lnTo>
                  <a:lnTo>
                    <a:pt x="0" y="457"/>
                  </a:lnTo>
                  <a:lnTo>
                    <a:pt x="6" y="457"/>
                  </a:lnTo>
                  <a:lnTo>
                    <a:pt x="18" y="445"/>
                  </a:lnTo>
                  <a:lnTo>
                    <a:pt x="18" y="439"/>
                  </a:lnTo>
                  <a:lnTo>
                    <a:pt x="48" y="427"/>
                  </a:lnTo>
                  <a:lnTo>
                    <a:pt x="54" y="427"/>
                  </a:lnTo>
                  <a:lnTo>
                    <a:pt x="42" y="415"/>
                  </a:lnTo>
                  <a:lnTo>
                    <a:pt x="60" y="403"/>
                  </a:lnTo>
                  <a:lnTo>
                    <a:pt x="78" y="403"/>
                  </a:lnTo>
                  <a:lnTo>
                    <a:pt x="84" y="397"/>
                  </a:lnTo>
                  <a:lnTo>
                    <a:pt x="102" y="373"/>
                  </a:lnTo>
                  <a:lnTo>
                    <a:pt x="102" y="355"/>
                  </a:lnTo>
                  <a:lnTo>
                    <a:pt x="144" y="355"/>
                  </a:lnTo>
                  <a:lnTo>
                    <a:pt x="150" y="337"/>
                  </a:lnTo>
                  <a:lnTo>
                    <a:pt x="174" y="331"/>
                  </a:lnTo>
                  <a:lnTo>
                    <a:pt x="192" y="337"/>
                  </a:lnTo>
                  <a:lnTo>
                    <a:pt x="198" y="318"/>
                  </a:lnTo>
                  <a:lnTo>
                    <a:pt x="222" y="324"/>
                  </a:lnTo>
                  <a:lnTo>
                    <a:pt x="228" y="337"/>
                  </a:lnTo>
                  <a:lnTo>
                    <a:pt x="240" y="373"/>
                  </a:lnTo>
                  <a:lnTo>
                    <a:pt x="246" y="373"/>
                  </a:lnTo>
                  <a:lnTo>
                    <a:pt x="246" y="379"/>
                  </a:lnTo>
                  <a:lnTo>
                    <a:pt x="240" y="379"/>
                  </a:lnTo>
                  <a:lnTo>
                    <a:pt x="246" y="397"/>
                  </a:lnTo>
                  <a:lnTo>
                    <a:pt x="258" y="391"/>
                  </a:lnTo>
                  <a:lnTo>
                    <a:pt x="276" y="373"/>
                  </a:lnTo>
                  <a:lnTo>
                    <a:pt x="288" y="367"/>
                  </a:lnTo>
                  <a:lnTo>
                    <a:pt x="306" y="361"/>
                  </a:lnTo>
                  <a:lnTo>
                    <a:pt x="318" y="361"/>
                  </a:lnTo>
                  <a:lnTo>
                    <a:pt x="342" y="373"/>
                  </a:lnTo>
                  <a:lnTo>
                    <a:pt x="354" y="355"/>
                  </a:lnTo>
                  <a:lnTo>
                    <a:pt x="366" y="343"/>
                  </a:lnTo>
                  <a:lnTo>
                    <a:pt x="360" y="337"/>
                  </a:lnTo>
                  <a:lnTo>
                    <a:pt x="360" y="324"/>
                  </a:lnTo>
                  <a:lnTo>
                    <a:pt x="366" y="324"/>
                  </a:lnTo>
                  <a:lnTo>
                    <a:pt x="372" y="312"/>
                  </a:lnTo>
                  <a:lnTo>
                    <a:pt x="372" y="294"/>
                  </a:lnTo>
                  <a:lnTo>
                    <a:pt x="378" y="294"/>
                  </a:lnTo>
                  <a:lnTo>
                    <a:pt x="378" y="276"/>
                  </a:lnTo>
                  <a:lnTo>
                    <a:pt x="390" y="270"/>
                  </a:lnTo>
                  <a:lnTo>
                    <a:pt x="390" y="234"/>
                  </a:lnTo>
                  <a:lnTo>
                    <a:pt x="396" y="222"/>
                  </a:lnTo>
                  <a:lnTo>
                    <a:pt x="408" y="216"/>
                  </a:lnTo>
                  <a:lnTo>
                    <a:pt x="414" y="222"/>
                  </a:lnTo>
                  <a:lnTo>
                    <a:pt x="420" y="228"/>
                  </a:lnTo>
                  <a:lnTo>
                    <a:pt x="426" y="228"/>
                  </a:lnTo>
                  <a:lnTo>
                    <a:pt x="438" y="234"/>
                  </a:lnTo>
                  <a:lnTo>
                    <a:pt x="444" y="228"/>
                  </a:lnTo>
                  <a:lnTo>
                    <a:pt x="468" y="234"/>
                  </a:lnTo>
                  <a:lnTo>
                    <a:pt x="468" y="222"/>
                  </a:lnTo>
                  <a:lnTo>
                    <a:pt x="462" y="222"/>
                  </a:lnTo>
                  <a:lnTo>
                    <a:pt x="462" y="216"/>
                  </a:lnTo>
                  <a:lnTo>
                    <a:pt x="468" y="216"/>
                  </a:lnTo>
                  <a:lnTo>
                    <a:pt x="462" y="204"/>
                  </a:lnTo>
                  <a:lnTo>
                    <a:pt x="462" y="192"/>
                  </a:lnTo>
                  <a:lnTo>
                    <a:pt x="456" y="192"/>
                  </a:lnTo>
                  <a:lnTo>
                    <a:pt x="462" y="192"/>
                  </a:lnTo>
                  <a:lnTo>
                    <a:pt x="462" y="144"/>
                  </a:lnTo>
                  <a:lnTo>
                    <a:pt x="456" y="120"/>
                  </a:lnTo>
                  <a:lnTo>
                    <a:pt x="456" y="126"/>
                  </a:lnTo>
                  <a:lnTo>
                    <a:pt x="450" y="120"/>
                  </a:lnTo>
                  <a:lnTo>
                    <a:pt x="456" y="120"/>
                  </a:lnTo>
                  <a:lnTo>
                    <a:pt x="456" y="96"/>
                  </a:lnTo>
                  <a:lnTo>
                    <a:pt x="462" y="84"/>
                  </a:lnTo>
                  <a:lnTo>
                    <a:pt x="456" y="84"/>
                  </a:lnTo>
                  <a:lnTo>
                    <a:pt x="456" y="78"/>
                  </a:lnTo>
                  <a:lnTo>
                    <a:pt x="462" y="84"/>
                  </a:lnTo>
                  <a:lnTo>
                    <a:pt x="474" y="72"/>
                  </a:lnTo>
                  <a:lnTo>
                    <a:pt x="498" y="48"/>
                  </a:lnTo>
                  <a:lnTo>
                    <a:pt x="510" y="36"/>
                  </a:lnTo>
                  <a:lnTo>
                    <a:pt x="492" y="30"/>
                  </a:lnTo>
                  <a:lnTo>
                    <a:pt x="498" y="24"/>
                  </a:lnTo>
                  <a:lnTo>
                    <a:pt x="492" y="12"/>
                  </a:lnTo>
                  <a:lnTo>
                    <a:pt x="486" y="6"/>
                  </a:lnTo>
                  <a:lnTo>
                    <a:pt x="468" y="6"/>
                  </a:lnTo>
                  <a:lnTo>
                    <a:pt x="462" y="12"/>
                  </a:lnTo>
                  <a:lnTo>
                    <a:pt x="450" y="12"/>
                  </a:lnTo>
                  <a:lnTo>
                    <a:pt x="456" y="18"/>
                  </a:lnTo>
                  <a:lnTo>
                    <a:pt x="450" y="18"/>
                  </a:lnTo>
                  <a:lnTo>
                    <a:pt x="450" y="12"/>
                  </a:lnTo>
                  <a:lnTo>
                    <a:pt x="456" y="6"/>
                  </a:lnTo>
                  <a:lnTo>
                    <a:pt x="450" y="0"/>
                  </a:lnTo>
                  <a:lnTo>
                    <a:pt x="444" y="0"/>
                  </a:lnTo>
                  <a:lnTo>
                    <a:pt x="414" y="12"/>
                  </a:lnTo>
                  <a:lnTo>
                    <a:pt x="414" y="6"/>
                  </a:lnTo>
                  <a:lnTo>
                    <a:pt x="420" y="6"/>
                  </a:lnTo>
                  <a:lnTo>
                    <a:pt x="396" y="6"/>
                  </a:lnTo>
                  <a:lnTo>
                    <a:pt x="408" y="6"/>
                  </a:lnTo>
                  <a:lnTo>
                    <a:pt x="414" y="12"/>
                  </a:lnTo>
                  <a:lnTo>
                    <a:pt x="408" y="18"/>
                  </a:lnTo>
                  <a:lnTo>
                    <a:pt x="402" y="12"/>
                  </a:lnTo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4" name="Freeform 304"/>
            <p:cNvSpPr>
              <a:spLocks/>
            </p:cNvSpPr>
            <p:nvPr/>
          </p:nvSpPr>
          <p:spPr bwMode="auto">
            <a:xfrm>
              <a:off x="9475788" y="767556"/>
              <a:ext cx="95250" cy="192088"/>
            </a:xfrm>
            <a:custGeom>
              <a:avLst/>
              <a:gdLst>
                <a:gd name="T0" fmla="*/ 42 w 60"/>
                <a:gd name="T1" fmla="*/ 0 h 121"/>
                <a:gd name="T2" fmla="*/ 42 w 60"/>
                <a:gd name="T3" fmla="*/ 6 h 121"/>
                <a:gd name="T4" fmla="*/ 36 w 60"/>
                <a:gd name="T5" fmla="*/ 6 h 121"/>
                <a:gd name="T6" fmla="*/ 30 w 60"/>
                <a:gd name="T7" fmla="*/ 6 h 121"/>
                <a:gd name="T8" fmla="*/ 24 w 60"/>
                <a:gd name="T9" fmla="*/ 12 h 121"/>
                <a:gd name="T10" fmla="*/ 12 w 60"/>
                <a:gd name="T11" fmla="*/ 18 h 121"/>
                <a:gd name="T12" fmla="*/ 0 w 60"/>
                <a:gd name="T13" fmla="*/ 36 h 121"/>
                <a:gd name="T14" fmla="*/ 0 w 60"/>
                <a:gd name="T15" fmla="*/ 48 h 121"/>
                <a:gd name="T16" fmla="*/ 6 w 60"/>
                <a:gd name="T17" fmla="*/ 91 h 121"/>
                <a:gd name="T18" fmla="*/ 18 w 60"/>
                <a:gd name="T19" fmla="*/ 115 h 121"/>
                <a:gd name="T20" fmla="*/ 42 w 60"/>
                <a:gd name="T21" fmla="*/ 121 h 121"/>
                <a:gd name="T22" fmla="*/ 42 w 60"/>
                <a:gd name="T23" fmla="*/ 103 h 121"/>
                <a:gd name="T24" fmla="*/ 48 w 60"/>
                <a:gd name="T25" fmla="*/ 91 h 121"/>
                <a:gd name="T26" fmla="*/ 42 w 60"/>
                <a:gd name="T27" fmla="*/ 79 h 121"/>
                <a:gd name="T28" fmla="*/ 54 w 60"/>
                <a:gd name="T29" fmla="*/ 67 h 121"/>
                <a:gd name="T30" fmla="*/ 60 w 60"/>
                <a:gd name="T31" fmla="*/ 42 h 121"/>
                <a:gd name="T32" fmla="*/ 60 w 60"/>
                <a:gd name="T33" fmla="*/ 36 h 121"/>
                <a:gd name="T34" fmla="*/ 60 w 60"/>
                <a:gd name="T35" fmla="*/ 18 h 121"/>
                <a:gd name="T36" fmla="*/ 54 w 60"/>
                <a:gd name="T37" fmla="*/ 6 h 121"/>
                <a:gd name="T38" fmla="*/ 48 w 60"/>
                <a:gd name="T39" fmla="*/ 0 h 121"/>
                <a:gd name="T40" fmla="*/ 42 w 60"/>
                <a:gd name="T4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0" h="121">
                  <a:moveTo>
                    <a:pt x="42" y="0"/>
                  </a:moveTo>
                  <a:lnTo>
                    <a:pt x="42" y="6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24" y="12"/>
                  </a:lnTo>
                  <a:lnTo>
                    <a:pt x="12" y="18"/>
                  </a:lnTo>
                  <a:lnTo>
                    <a:pt x="0" y="36"/>
                  </a:lnTo>
                  <a:lnTo>
                    <a:pt x="0" y="48"/>
                  </a:lnTo>
                  <a:lnTo>
                    <a:pt x="6" y="91"/>
                  </a:lnTo>
                  <a:lnTo>
                    <a:pt x="18" y="115"/>
                  </a:lnTo>
                  <a:lnTo>
                    <a:pt x="42" y="121"/>
                  </a:lnTo>
                  <a:lnTo>
                    <a:pt x="42" y="103"/>
                  </a:lnTo>
                  <a:lnTo>
                    <a:pt x="48" y="91"/>
                  </a:lnTo>
                  <a:lnTo>
                    <a:pt x="42" y="79"/>
                  </a:lnTo>
                  <a:lnTo>
                    <a:pt x="54" y="67"/>
                  </a:lnTo>
                  <a:lnTo>
                    <a:pt x="60" y="42"/>
                  </a:lnTo>
                  <a:lnTo>
                    <a:pt x="60" y="36"/>
                  </a:lnTo>
                  <a:lnTo>
                    <a:pt x="60" y="18"/>
                  </a:lnTo>
                  <a:lnTo>
                    <a:pt x="54" y="6"/>
                  </a:lnTo>
                  <a:lnTo>
                    <a:pt x="48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5" name="Freeform 305"/>
            <p:cNvSpPr>
              <a:spLocks/>
            </p:cNvSpPr>
            <p:nvPr/>
          </p:nvSpPr>
          <p:spPr bwMode="auto">
            <a:xfrm>
              <a:off x="9409115" y="1426370"/>
              <a:ext cx="85725" cy="66676"/>
            </a:xfrm>
            <a:custGeom>
              <a:avLst/>
              <a:gdLst>
                <a:gd name="T0" fmla="*/ 30 w 54"/>
                <a:gd name="T1" fmla="*/ 0 h 42"/>
                <a:gd name="T2" fmla="*/ 36 w 54"/>
                <a:gd name="T3" fmla="*/ 0 h 42"/>
                <a:gd name="T4" fmla="*/ 42 w 54"/>
                <a:gd name="T5" fmla="*/ 12 h 42"/>
                <a:gd name="T6" fmla="*/ 48 w 54"/>
                <a:gd name="T7" fmla="*/ 12 h 42"/>
                <a:gd name="T8" fmla="*/ 54 w 54"/>
                <a:gd name="T9" fmla="*/ 18 h 42"/>
                <a:gd name="T10" fmla="*/ 48 w 54"/>
                <a:gd name="T11" fmla="*/ 30 h 42"/>
                <a:gd name="T12" fmla="*/ 24 w 54"/>
                <a:gd name="T13" fmla="*/ 42 h 42"/>
                <a:gd name="T14" fmla="*/ 18 w 54"/>
                <a:gd name="T15" fmla="*/ 42 h 42"/>
                <a:gd name="T16" fmla="*/ 6 w 54"/>
                <a:gd name="T17" fmla="*/ 42 h 42"/>
                <a:gd name="T18" fmla="*/ 0 w 54"/>
                <a:gd name="T19" fmla="*/ 36 h 42"/>
                <a:gd name="T20" fmla="*/ 0 w 54"/>
                <a:gd name="T21" fmla="*/ 24 h 42"/>
                <a:gd name="T22" fmla="*/ 12 w 54"/>
                <a:gd name="T23" fmla="*/ 18 h 42"/>
                <a:gd name="T24" fmla="*/ 18 w 54"/>
                <a:gd name="T25" fmla="*/ 12 h 42"/>
                <a:gd name="T26" fmla="*/ 30 w 54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" h="42">
                  <a:moveTo>
                    <a:pt x="30" y="0"/>
                  </a:moveTo>
                  <a:lnTo>
                    <a:pt x="36" y="0"/>
                  </a:lnTo>
                  <a:lnTo>
                    <a:pt x="42" y="12"/>
                  </a:lnTo>
                  <a:lnTo>
                    <a:pt x="48" y="12"/>
                  </a:lnTo>
                  <a:lnTo>
                    <a:pt x="54" y="18"/>
                  </a:lnTo>
                  <a:lnTo>
                    <a:pt x="48" y="30"/>
                  </a:lnTo>
                  <a:lnTo>
                    <a:pt x="24" y="42"/>
                  </a:lnTo>
                  <a:lnTo>
                    <a:pt x="18" y="42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24"/>
                  </a:lnTo>
                  <a:lnTo>
                    <a:pt x="12" y="18"/>
                  </a:lnTo>
                  <a:lnTo>
                    <a:pt x="18" y="1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6" name="Freeform 306"/>
            <p:cNvSpPr>
              <a:spLocks/>
            </p:cNvSpPr>
            <p:nvPr/>
          </p:nvSpPr>
          <p:spPr bwMode="auto">
            <a:xfrm>
              <a:off x="9093201" y="1683544"/>
              <a:ext cx="19050" cy="19050"/>
            </a:xfrm>
            <a:custGeom>
              <a:avLst/>
              <a:gdLst>
                <a:gd name="T0" fmla="*/ 12 w 12"/>
                <a:gd name="T1" fmla="*/ 6 h 12"/>
                <a:gd name="T2" fmla="*/ 6 w 12"/>
                <a:gd name="T3" fmla="*/ 12 h 12"/>
                <a:gd name="T4" fmla="*/ 6 w 12"/>
                <a:gd name="T5" fmla="*/ 6 h 12"/>
                <a:gd name="T6" fmla="*/ 0 w 12"/>
                <a:gd name="T7" fmla="*/ 6 h 12"/>
                <a:gd name="T8" fmla="*/ 0 w 12"/>
                <a:gd name="T9" fmla="*/ 0 h 12"/>
                <a:gd name="T10" fmla="*/ 12 w 12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7" name="Freeform 307"/>
            <p:cNvSpPr>
              <a:spLocks/>
            </p:cNvSpPr>
            <p:nvPr/>
          </p:nvSpPr>
          <p:spPr bwMode="auto">
            <a:xfrm>
              <a:off x="10504489" y="796132"/>
              <a:ext cx="9525" cy="19050"/>
            </a:xfrm>
            <a:custGeom>
              <a:avLst/>
              <a:gdLst>
                <a:gd name="T0" fmla="*/ 6 w 6"/>
                <a:gd name="T1" fmla="*/ 12 h 12"/>
                <a:gd name="T2" fmla="*/ 6 w 6"/>
                <a:gd name="T3" fmla="*/ 0 h 12"/>
                <a:gd name="T4" fmla="*/ 0 w 6"/>
                <a:gd name="T5" fmla="*/ 0 h 12"/>
                <a:gd name="T6" fmla="*/ 0 w 6"/>
                <a:gd name="T7" fmla="*/ 6 h 12"/>
                <a:gd name="T8" fmla="*/ 6 w 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2">
                  <a:moveTo>
                    <a:pt x="6" y="12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8" name="Freeform 308"/>
            <p:cNvSpPr>
              <a:spLocks/>
            </p:cNvSpPr>
            <p:nvPr/>
          </p:nvSpPr>
          <p:spPr bwMode="auto">
            <a:xfrm>
              <a:off x="9131303" y="1654970"/>
              <a:ext cx="9525" cy="19050"/>
            </a:xfrm>
            <a:custGeom>
              <a:avLst/>
              <a:gdLst>
                <a:gd name="T0" fmla="*/ 0 w 6"/>
                <a:gd name="T1" fmla="*/ 6 h 12"/>
                <a:gd name="T2" fmla="*/ 0 w 6"/>
                <a:gd name="T3" fmla="*/ 12 h 12"/>
                <a:gd name="T4" fmla="*/ 6 w 6"/>
                <a:gd name="T5" fmla="*/ 12 h 12"/>
                <a:gd name="T6" fmla="*/ 6 w 6"/>
                <a:gd name="T7" fmla="*/ 6 h 12"/>
                <a:gd name="T8" fmla="*/ 6 w 6"/>
                <a:gd name="T9" fmla="*/ 0 h 12"/>
                <a:gd name="T10" fmla="*/ 0 w 6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2">
                  <a:moveTo>
                    <a:pt x="0" y="6"/>
                  </a:moveTo>
                  <a:lnTo>
                    <a:pt x="0" y="12"/>
                  </a:lnTo>
                  <a:lnTo>
                    <a:pt x="6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9" name="Freeform 309"/>
            <p:cNvSpPr>
              <a:spLocks/>
            </p:cNvSpPr>
            <p:nvPr/>
          </p:nvSpPr>
          <p:spPr bwMode="auto">
            <a:xfrm>
              <a:off x="9485315" y="1397795"/>
              <a:ext cx="9525" cy="9526"/>
            </a:xfrm>
            <a:custGeom>
              <a:avLst/>
              <a:gdLst>
                <a:gd name="T0" fmla="*/ 0 w 6"/>
                <a:gd name="T1" fmla="*/ 6 h 6"/>
                <a:gd name="T2" fmla="*/ 6 w 6"/>
                <a:gd name="T3" fmla="*/ 6 h 6"/>
                <a:gd name="T4" fmla="*/ 6 w 6"/>
                <a:gd name="T5" fmla="*/ 0 h 6"/>
                <a:gd name="T6" fmla="*/ 0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0" name="Freeform 310"/>
            <p:cNvSpPr>
              <a:spLocks/>
            </p:cNvSpPr>
            <p:nvPr/>
          </p:nvSpPr>
          <p:spPr bwMode="auto">
            <a:xfrm>
              <a:off x="9418640" y="1445419"/>
              <a:ext cx="9525" cy="9526"/>
            </a:xfrm>
            <a:custGeom>
              <a:avLst/>
              <a:gdLst>
                <a:gd name="T0" fmla="*/ 0 w 6"/>
                <a:gd name="T1" fmla="*/ 6 h 6"/>
                <a:gd name="T2" fmla="*/ 6 w 6"/>
                <a:gd name="T3" fmla="*/ 0 h 6"/>
                <a:gd name="T4" fmla="*/ 0 w 6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1" name="Rectangle 311"/>
            <p:cNvSpPr>
              <a:spLocks noChangeArrowheads="1"/>
            </p:cNvSpPr>
            <p:nvPr/>
          </p:nvSpPr>
          <p:spPr bwMode="auto">
            <a:xfrm>
              <a:off x="10523540" y="805656"/>
              <a:ext cx="9525" cy="952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2" name="Freeform 312"/>
            <p:cNvSpPr>
              <a:spLocks/>
            </p:cNvSpPr>
            <p:nvPr/>
          </p:nvSpPr>
          <p:spPr bwMode="auto">
            <a:xfrm>
              <a:off x="9112253" y="1654969"/>
              <a:ext cx="9525" cy="9526"/>
            </a:xfrm>
            <a:custGeom>
              <a:avLst/>
              <a:gdLst>
                <a:gd name="T0" fmla="*/ 0 w 6"/>
                <a:gd name="T1" fmla="*/ 0 h 6"/>
                <a:gd name="T2" fmla="*/ 6 w 6"/>
                <a:gd name="T3" fmla="*/ 6 h 6"/>
                <a:gd name="T4" fmla="*/ 6 w 6"/>
                <a:gd name="T5" fmla="*/ 0 h 6"/>
                <a:gd name="T6" fmla="*/ 0 w 6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3" name="Freeform 313"/>
            <p:cNvSpPr>
              <a:spLocks/>
            </p:cNvSpPr>
            <p:nvPr/>
          </p:nvSpPr>
          <p:spPr bwMode="auto">
            <a:xfrm>
              <a:off x="9169403" y="1645445"/>
              <a:ext cx="9525" cy="9526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6 h 6"/>
                <a:gd name="T4" fmla="*/ 6 w 6"/>
                <a:gd name="T5" fmla="*/ 0 h 6"/>
                <a:gd name="T6" fmla="*/ 0 w 6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4" name="Freeform 314"/>
            <p:cNvSpPr>
              <a:spLocks/>
            </p:cNvSpPr>
            <p:nvPr/>
          </p:nvSpPr>
          <p:spPr bwMode="auto">
            <a:xfrm>
              <a:off x="10171113" y="3001169"/>
              <a:ext cx="0" cy="9526"/>
            </a:xfrm>
            <a:custGeom>
              <a:avLst/>
              <a:gdLst>
                <a:gd name="T0" fmla="*/ 0 h 6"/>
                <a:gd name="T1" fmla="*/ 6 h 6"/>
                <a:gd name="T2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5" name="Freeform 315"/>
            <p:cNvSpPr>
              <a:spLocks/>
            </p:cNvSpPr>
            <p:nvPr/>
          </p:nvSpPr>
          <p:spPr bwMode="auto">
            <a:xfrm>
              <a:off x="6910388" y="1740695"/>
              <a:ext cx="2641600" cy="2957513"/>
            </a:xfrm>
            <a:custGeom>
              <a:avLst/>
              <a:gdLst>
                <a:gd name="T0" fmla="*/ 1574 w 1664"/>
                <a:gd name="T1" fmla="*/ 42 h 1863"/>
                <a:gd name="T2" fmla="*/ 1538 w 1664"/>
                <a:gd name="T3" fmla="*/ 139 h 1863"/>
                <a:gd name="T4" fmla="*/ 1574 w 1664"/>
                <a:gd name="T5" fmla="*/ 247 h 1863"/>
                <a:gd name="T6" fmla="*/ 1646 w 1664"/>
                <a:gd name="T7" fmla="*/ 343 h 1863"/>
                <a:gd name="T8" fmla="*/ 1574 w 1664"/>
                <a:gd name="T9" fmla="*/ 391 h 1863"/>
                <a:gd name="T10" fmla="*/ 1586 w 1664"/>
                <a:gd name="T11" fmla="*/ 475 h 1863"/>
                <a:gd name="T12" fmla="*/ 1604 w 1664"/>
                <a:gd name="T13" fmla="*/ 571 h 1863"/>
                <a:gd name="T14" fmla="*/ 1556 w 1664"/>
                <a:gd name="T15" fmla="*/ 619 h 1863"/>
                <a:gd name="T16" fmla="*/ 1496 w 1664"/>
                <a:gd name="T17" fmla="*/ 679 h 1863"/>
                <a:gd name="T18" fmla="*/ 1465 w 1664"/>
                <a:gd name="T19" fmla="*/ 740 h 1863"/>
                <a:gd name="T20" fmla="*/ 1526 w 1664"/>
                <a:gd name="T21" fmla="*/ 878 h 1863"/>
                <a:gd name="T22" fmla="*/ 1514 w 1664"/>
                <a:gd name="T23" fmla="*/ 956 h 1863"/>
                <a:gd name="T24" fmla="*/ 1453 w 1664"/>
                <a:gd name="T25" fmla="*/ 1004 h 1863"/>
                <a:gd name="T26" fmla="*/ 1381 w 1664"/>
                <a:gd name="T27" fmla="*/ 1070 h 1863"/>
                <a:gd name="T28" fmla="*/ 1381 w 1664"/>
                <a:gd name="T29" fmla="*/ 1190 h 1863"/>
                <a:gd name="T30" fmla="*/ 1411 w 1664"/>
                <a:gd name="T31" fmla="*/ 1262 h 1863"/>
                <a:gd name="T32" fmla="*/ 1303 w 1664"/>
                <a:gd name="T33" fmla="*/ 1401 h 1863"/>
                <a:gd name="T34" fmla="*/ 1249 w 1664"/>
                <a:gd name="T35" fmla="*/ 1485 h 1863"/>
                <a:gd name="T36" fmla="*/ 1255 w 1664"/>
                <a:gd name="T37" fmla="*/ 1557 h 1863"/>
                <a:gd name="T38" fmla="*/ 1267 w 1664"/>
                <a:gd name="T39" fmla="*/ 1623 h 1863"/>
                <a:gd name="T40" fmla="*/ 1237 w 1664"/>
                <a:gd name="T41" fmla="*/ 1779 h 1863"/>
                <a:gd name="T42" fmla="*/ 1123 w 1664"/>
                <a:gd name="T43" fmla="*/ 1833 h 1863"/>
                <a:gd name="T44" fmla="*/ 1021 w 1664"/>
                <a:gd name="T45" fmla="*/ 1863 h 1863"/>
                <a:gd name="T46" fmla="*/ 841 w 1664"/>
                <a:gd name="T47" fmla="*/ 1845 h 1863"/>
                <a:gd name="T48" fmla="*/ 703 w 1664"/>
                <a:gd name="T49" fmla="*/ 1797 h 1863"/>
                <a:gd name="T50" fmla="*/ 613 w 1664"/>
                <a:gd name="T51" fmla="*/ 1641 h 1863"/>
                <a:gd name="T52" fmla="*/ 541 w 1664"/>
                <a:gd name="T53" fmla="*/ 1605 h 1863"/>
                <a:gd name="T54" fmla="*/ 403 w 1664"/>
                <a:gd name="T55" fmla="*/ 1737 h 1863"/>
                <a:gd name="T56" fmla="*/ 355 w 1664"/>
                <a:gd name="T57" fmla="*/ 1713 h 1863"/>
                <a:gd name="T58" fmla="*/ 241 w 1664"/>
                <a:gd name="T59" fmla="*/ 1623 h 1863"/>
                <a:gd name="T60" fmla="*/ 186 w 1664"/>
                <a:gd name="T61" fmla="*/ 1473 h 1863"/>
                <a:gd name="T62" fmla="*/ 150 w 1664"/>
                <a:gd name="T63" fmla="*/ 1346 h 1863"/>
                <a:gd name="T64" fmla="*/ 42 w 1664"/>
                <a:gd name="T65" fmla="*/ 1268 h 1863"/>
                <a:gd name="T66" fmla="*/ 36 w 1664"/>
                <a:gd name="T67" fmla="*/ 1106 h 1863"/>
                <a:gd name="T68" fmla="*/ 30 w 1664"/>
                <a:gd name="T69" fmla="*/ 890 h 1863"/>
                <a:gd name="T70" fmla="*/ 96 w 1664"/>
                <a:gd name="T71" fmla="*/ 770 h 1863"/>
                <a:gd name="T72" fmla="*/ 150 w 1664"/>
                <a:gd name="T73" fmla="*/ 619 h 1863"/>
                <a:gd name="T74" fmla="*/ 84 w 1664"/>
                <a:gd name="T75" fmla="*/ 475 h 1863"/>
                <a:gd name="T76" fmla="*/ 150 w 1664"/>
                <a:gd name="T77" fmla="*/ 463 h 1863"/>
                <a:gd name="T78" fmla="*/ 204 w 1664"/>
                <a:gd name="T79" fmla="*/ 427 h 1863"/>
                <a:gd name="T80" fmla="*/ 337 w 1664"/>
                <a:gd name="T81" fmla="*/ 469 h 1863"/>
                <a:gd name="T82" fmla="*/ 415 w 1664"/>
                <a:gd name="T83" fmla="*/ 373 h 1863"/>
                <a:gd name="T84" fmla="*/ 469 w 1664"/>
                <a:gd name="T85" fmla="*/ 367 h 1863"/>
                <a:gd name="T86" fmla="*/ 529 w 1664"/>
                <a:gd name="T87" fmla="*/ 355 h 1863"/>
                <a:gd name="T88" fmla="*/ 589 w 1664"/>
                <a:gd name="T89" fmla="*/ 415 h 1863"/>
                <a:gd name="T90" fmla="*/ 607 w 1664"/>
                <a:gd name="T91" fmla="*/ 457 h 1863"/>
                <a:gd name="T92" fmla="*/ 703 w 1664"/>
                <a:gd name="T93" fmla="*/ 529 h 1863"/>
                <a:gd name="T94" fmla="*/ 781 w 1664"/>
                <a:gd name="T95" fmla="*/ 409 h 1863"/>
                <a:gd name="T96" fmla="*/ 871 w 1664"/>
                <a:gd name="T97" fmla="*/ 397 h 1863"/>
                <a:gd name="T98" fmla="*/ 853 w 1664"/>
                <a:gd name="T99" fmla="*/ 355 h 1863"/>
                <a:gd name="T100" fmla="*/ 877 w 1664"/>
                <a:gd name="T101" fmla="*/ 319 h 1863"/>
                <a:gd name="T102" fmla="*/ 865 w 1664"/>
                <a:gd name="T103" fmla="*/ 253 h 1863"/>
                <a:gd name="T104" fmla="*/ 961 w 1664"/>
                <a:gd name="T105" fmla="*/ 187 h 1863"/>
                <a:gd name="T106" fmla="*/ 1015 w 1664"/>
                <a:gd name="T107" fmla="*/ 175 h 1863"/>
                <a:gd name="T108" fmla="*/ 991 w 1664"/>
                <a:gd name="T109" fmla="*/ 187 h 1863"/>
                <a:gd name="T110" fmla="*/ 1015 w 1664"/>
                <a:gd name="T111" fmla="*/ 235 h 1863"/>
                <a:gd name="T112" fmla="*/ 1093 w 1664"/>
                <a:gd name="T113" fmla="*/ 163 h 1863"/>
                <a:gd name="T114" fmla="*/ 1141 w 1664"/>
                <a:gd name="T115" fmla="*/ 157 h 1863"/>
                <a:gd name="T116" fmla="*/ 1201 w 1664"/>
                <a:gd name="T117" fmla="*/ 151 h 1863"/>
                <a:gd name="T118" fmla="*/ 1327 w 1664"/>
                <a:gd name="T119" fmla="*/ 12 h 1863"/>
                <a:gd name="T120" fmla="*/ 1441 w 1664"/>
                <a:gd name="T121" fmla="*/ 48 h 1863"/>
                <a:gd name="T122" fmla="*/ 1496 w 1664"/>
                <a:gd name="T123" fmla="*/ 30 h 1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64" h="1863">
                  <a:moveTo>
                    <a:pt x="1508" y="6"/>
                  </a:moveTo>
                  <a:lnTo>
                    <a:pt x="1508" y="12"/>
                  </a:lnTo>
                  <a:lnTo>
                    <a:pt x="1514" y="6"/>
                  </a:lnTo>
                  <a:lnTo>
                    <a:pt x="1538" y="6"/>
                  </a:lnTo>
                  <a:lnTo>
                    <a:pt x="1538" y="18"/>
                  </a:lnTo>
                  <a:lnTo>
                    <a:pt x="1550" y="30"/>
                  </a:lnTo>
                  <a:lnTo>
                    <a:pt x="1556" y="24"/>
                  </a:lnTo>
                  <a:lnTo>
                    <a:pt x="1562" y="30"/>
                  </a:lnTo>
                  <a:lnTo>
                    <a:pt x="1562" y="36"/>
                  </a:lnTo>
                  <a:lnTo>
                    <a:pt x="1562" y="42"/>
                  </a:lnTo>
                  <a:lnTo>
                    <a:pt x="1574" y="42"/>
                  </a:lnTo>
                  <a:lnTo>
                    <a:pt x="1580" y="54"/>
                  </a:lnTo>
                  <a:lnTo>
                    <a:pt x="1586" y="54"/>
                  </a:lnTo>
                  <a:lnTo>
                    <a:pt x="1592" y="72"/>
                  </a:lnTo>
                  <a:lnTo>
                    <a:pt x="1586" y="72"/>
                  </a:lnTo>
                  <a:lnTo>
                    <a:pt x="1580" y="78"/>
                  </a:lnTo>
                  <a:lnTo>
                    <a:pt x="1562" y="85"/>
                  </a:lnTo>
                  <a:lnTo>
                    <a:pt x="1562" y="91"/>
                  </a:lnTo>
                  <a:lnTo>
                    <a:pt x="1562" y="109"/>
                  </a:lnTo>
                  <a:lnTo>
                    <a:pt x="1562" y="115"/>
                  </a:lnTo>
                  <a:lnTo>
                    <a:pt x="1550" y="121"/>
                  </a:lnTo>
                  <a:lnTo>
                    <a:pt x="1538" y="139"/>
                  </a:lnTo>
                  <a:lnTo>
                    <a:pt x="1544" y="145"/>
                  </a:lnTo>
                  <a:lnTo>
                    <a:pt x="1538" y="151"/>
                  </a:lnTo>
                  <a:lnTo>
                    <a:pt x="1532" y="169"/>
                  </a:lnTo>
                  <a:lnTo>
                    <a:pt x="1526" y="175"/>
                  </a:lnTo>
                  <a:lnTo>
                    <a:pt x="1532" y="205"/>
                  </a:lnTo>
                  <a:lnTo>
                    <a:pt x="1544" y="205"/>
                  </a:lnTo>
                  <a:lnTo>
                    <a:pt x="1544" y="211"/>
                  </a:lnTo>
                  <a:lnTo>
                    <a:pt x="1538" y="217"/>
                  </a:lnTo>
                  <a:lnTo>
                    <a:pt x="1544" y="235"/>
                  </a:lnTo>
                  <a:lnTo>
                    <a:pt x="1556" y="235"/>
                  </a:lnTo>
                  <a:lnTo>
                    <a:pt x="1574" y="247"/>
                  </a:lnTo>
                  <a:lnTo>
                    <a:pt x="1574" y="241"/>
                  </a:lnTo>
                  <a:lnTo>
                    <a:pt x="1604" y="235"/>
                  </a:lnTo>
                  <a:lnTo>
                    <a:pt x="1622" y="247"/>
                  </a:lnTo>
                  <a:lnTo>
                    <a:pt x="1634" y="283"/>
                  </a:lnTo>
                  <a:lnTo>
                    <a:pt x="1646" y="283"/>
                  </a:lnTo>
                  <a:lnTo>
                    <a:pt x="1652" y="295"/>
                  </a:lnTo>
                  <a:lnTo>
                    <a:pt x="1664" y="295"/>
                  </a:lnTo>
                  <a:lnTo>
                    <a:pt x="1646" y="313"/>
                  </a:lnTo>
                  <a:lnTo>
                    <a:pt x="1646" y="337"/>
                  </a:lnTo>
                  <a:lnTo>
                    <a:pt x="1652" y="337"/>
                  </a:lnTo>
                  <a:lnTo>
                    <a:pt x="1646" y="343"/>
                  </a:lnTo>
                  <a:lnTo>
                    <a:pt x="1640" y="349"/>
                  </a:lnTo>
                  <a:lnTo>
                    <a:pt x="1634" y="343"/>
                  </a:lnTo>
                  <a:lnTo>
                    <a:pt x="1610" y="343"/>
                  </a:lnTo>
                  <a:lnTo>
                    <a:pt x="1616" y="361"/>
                  </a:lnTo>
                  <a:lnTo>
                    <a:pt x="1610" y="361"/>
                  </a:lnTo>
                  <a:lnTo>
                    <a:pt x="1604" y="367"/>
                  </a:lnTo>
                  <a:lnTo>
                    <a:pt x="1592" y="367"/>
                  </a:lnTo>
                  <a:lnTo>
                    <a:pt x="1586" y="379"/>
                  </a:lnTo>
                  <a:lnTo>
                    <a:pt x="1574" y="379"/>
                  </a:lnTo>
                  <a:lnTo>
                    <a:pt x="1580" y="385"/>
                  </a:lnTo>
                  <a:lnTo>
                    <a:pt x="1574" y="391"/>
                  </a:lnTo>
                  <a:lnTo>
                    <a:pt x="1562" y="391"/>
                  </a:lnTo>
                  <a:lnTo>
                    <a:pt x="1562" y="403"/>
                  </a:lnTo>
                  <a:lnTo>
                    <a:pt x="1562" y="415"/>
                  </a:lnTo>
                  <a:lnTo>
                    <a:pt x="1568" y="409"/>
                  </a:lnTo>
                  <a:lnTo>
                    <a:pt x="1580" y="421"/>
                  </a:lnTo>
                  <a:lnTo>
                    <a:pt x="1574" y="433"/>
                  </a:lnTo>
                  <a:lnTo>
                    <a:pt x="1568" y="427"/>
                  </a:lnTo>
                  <a:lnTo>
                    <a:pt x="1556" y="445"/>
                  </a:lnTo>
                  <a:lnTo>
                    <a:pt x="1568" y="451"/>
                  </a:lnTo>
                  <a:lnTo>
                    <a:pt x="1580" y="469"/>
                  </a:lnTo>
                  <a:lnTo>
                    <a:pt x="1586" y="475"/>
                  </a:lnTo>
                  <a:lnTo>
                    <a:pt x="1586" y="487"/>
                  </a:lnTo>
                  <a:lnTo>
                    <a:pt x="1574" y="505"/>
                  </a:lnTo>
                  <a:lnTo>
                    <a:pt x="1586" y="523"/>
                  </a:lnTo>
                  <a:lnTo>
                    <a:pt x="1604" y="535"/>
                  </a:lnTo>
                  <a:lnTo>
                    <a:pt x="1610" y="541"/>
                  </a:lnTo>
                  <a:lnTo>
                    <a:pt x="1616" y="553"/>
                  </a:lnTo>
                  <a:lnTo>
                    <a:pt x="1610" y="559"/>
                  </a:lnTo>
                  <a:lnTo>
                    <a:pt x="1616" y="565"/>
                  </a:lnTo>
                  <a:lnTo>
                    <a:pt x="1622" y="571"/>
                  </a:lnTo>
                  <a:lnTo>
                    <a:pt x="1616" y="577"/>
                  </a:lnTo>
                  <a:lnTo>
                    <a:pt x="1604" y="571"/>
                  </a:lnTo>
                  <a:lnTo>
                    <a:pt x="1598" y="577"/>
                  </a:lnTo>
                  <a:lnTo>
                    <a:pt x="1592" y="589"/>
                  </a:lnTo>
                  <a:lnTo>
                    <a:pt x="1598" y="595"/>
                  </a:lnTo>
                  <a:lnTo>
                    <a:pt x="1586" y="607"/>
                  </a:lnTo>
                  <a:lnTo>
                    <a:pt x="1574" y="619"/>
                  </a:lnTo>
                  <a:lnTo>
                    <a:pt x="1586" y="631"/>
                  </a:lnTo>
                  <a:lnTo>
                    <a:pt x="1574" y="637"/>
                  </a:lnTo>
                  <a:lnTo>
                    <a:pt x="1562" y="637"/>
                  </a:lnTo>
                  <a:lnTo>
                    <a:pt x="1556" y="631"/>
                  </a:lnTo>
                  <a:lnTo>
                    <a:pt x="1556" y="625"/>
                  </a:lnTo>
                  <a:lnTo>
                    <a:pt x="1556" y="619"/>
                  </a:lnTo>
                  <a:lnTo>
                    <a:pt x="1544" y="619"/>
                  </a:lnTo>
                  <a:lnTo>
                    <a:pt x="1538" y="625"/>
                  </a:lnTo>
                  <a:lnTo>
                    <a:pt x="1532" y="637"/>
                  </a:lnTo>
                  <a:lnTo>
                    <a:pt x="1532" y="643"/>
                  </a:lnTo>
                  <a:lnTo>
                    <a:pt x="1532" y="649"/>
                  </a:lnTo>
                  <a:lnTo>
                    <a:pt x="1520" y="649"/>
                  </a:lnTo>
                  <a:lnTo>
                    <a:pt x="1520" y="661"/>
                  </a:lnTo>
                  <a:lnTo>
                    <a:pt x="1502" y="661"/>
                  </a:lnTo>
                  <a:lnTo>
                    <a:pt x="1496" y="661"/>
                  </a:lnTo>
                  <a:lnTo>
                    <a:pt x="1496" y="673"/>
                  </a:lnTo>
                  <a:lnTo>
                    <a:pt x="1496" y="679"/>
                  </a:lnTo>
                  <a:lnTo>
                    <a:pt x="1502" y="685"/>
                  </a:lnTo>
                  <a:lnTo>
                    <a:pt x="1508" y="685"/>
                  </a:lnTo>
                  <a:lnTo>
                    <a:pt x="1514" y="685"/>
                  </a:lnTo>
                  <a:lnTo>
                    <a:pt x="1520" y="709"/>
                  </a:lnTo>
                  <a:lnTo>
                    <a:pt x="1520" y="715"/>
                  </a:lnTo>
                  <a:lnTo>
                    <a:pt x="1508" y="715"/>
                  </a:lnTo>
                  <a:lnTo>
                    <a:pt x="1496" y="703"/>
                  </a:lnTo>
                  <a:lnTo>
                    <a:pt x="1490" y="715"/>
                  </a:lnTo>
                  <a:lnTo>
                    <a:pt x="1496" y="721"/>
                  </a:lnTo>
                  <a:lnTo>
                    <a:pt x="1483" y="721"/>
                  </a:lnTo>
                  <a:lnTo>
                    <a:pt x="1465" y="740"/>
                  </a:lnTo>
                  <a:lnTo>
                    <a:pt x="1465" y="758"/>
                  </a:lnTo>
                  <a:lnTo>
                    <a:pt x="1465" y="770"/>
                  </a:lnTo>
                  <a:lnTo>
                    <a:pt x="1459" y="770"/>
                  </a:lnTo>
                  <a:lnTo>
                    <a:pt x="1453" y="782"/>
                  </a:lnTo>
                  <a:lnTo>
                    <a:pt x="1465" y="794"/>
                  </a:lnTo>
                  <a:lnTo>
                    <a:pt x="1477" y="818"/>
                  </a:lnTo>
                  <a:lnTo>
                    <a:pt x="1483" y="836"/>
                  </a:lnTo>
                  <a:lnTo>
                    <a:pt x="1496" y="848"/>
                  </a:lnTo>
                  <a:lnTo>
                    <a:pt x="1508" y="860"/>
                  </a:lnTo>
                  <a:lnTo>
                    <a:pt x="1526" y="872"/>
                  </a:lnTo>
                  <a:lnTo>
                    <a:pt x="1526" y="878"/>
                  </a:lnTo>
                  <a:lnTo>
                    <a:pt x="1520" y="890"/>
                  </a:lnTo>
                  <a:lnTo>
                    <a:pt x="1532" y="896"/>
                  </a:lnTo>
                  <a:lnTo>
                    <a:pt x="1532" y="914"/>
                  </a:lnTo>
                  <a:lnTo>
                    <a:pt x="1526" y="920"/>
                  </a:lnTo>
                  <a:lnTo>
                    <a:pt x="1532" y="926"/>
                  </a:lnTo>
                  <a:lnTo>
                    <a:pt x="1532" y="944"/>
                  </a:lnTo>
                  <a:lnTo>
                    <a:pt x="1538" y="944"/>
                  </a:lnTo>
                  <a:lnTo>
                    <a:pt x="1532" y="950"/>
                  </a:lnTo>
                  <a:lnTo>
                    <a:pt x="1532" y="968"/>
                  </a:lnTo>
                  <a:lnTo>
                    <a:pt x="1526" y="974"/>
                  </a:lnTo>
                  <a:lnTo>
                    <a:pt x="1514" y="956"/>
                  </a:lnTo>
                  <a:lnTo>
                    <a:pt x="1508" y="968"/>
                  </a:lnTo>
                  <a:lnTo>
                    <a:pt x="1502" y="968"/>
                  </a:lnTo>
                  <a:lnTo>
                    <a:pt x="1502" y="962"/>
                  </a:lnTo>
                  <a:lnTo>
                    <a:pt x="1490" y="962"/>
                  </a:lnTo>
                  <a:lnTo>
                    <a:pt x="1490" y="968"/>
                  </a:lnTo>
                  <a:lnTo>
                    <a:pt x="1477" y="962"/>
                  </a:lnTo>
                  <a:lnTo>
                    <a:pt x="1477" y="968"/>
                  </a:lnTo>
                  <a:lnTo>
                    <a:pt x="1483" y="986"/>
                  </a:lnTo>
                  <a:lnTo>
                    <a:pt x="1465" y="992"/>
                  </a:lnTo>
                  <a:lnTo>
                    <a:pt x="1465" y="1004"/>
                  </a:lnTo>
                  <a:lnTo>
                    <a:pt x="1453" y="1004"/>
                  </a:lnTo>
                  <a:lnTo>
                    <a:pt x="1447" y="998"/>
                  </a:lnTo>
                  <a:lnTo>
                    <a:pt x="1441" y="1010"/>
                  </a:lnTo>
                  <a:lnTo>
                    <a:pt x="1399" y="986"/>
                  </a:lnTo>
                  <a:lnTo>
                    <a:pt x="1393" y="992"/>
                  </a:lnTo>
                  <a:lnTo>
                    <a:pt x="1381" y="992"/>
                  </a:lnTo>
                  <a:lnTo>
                    <a:pt x="1375" y="998"/>
                  </a:lnTo>
                  <a:lnTo>
                    <a:pt x="1381" y="1004"/>
                  </a:lnTo>
                  <a:lnTo>
                    <a:pt x="1369" y="1010"/>
                  </a:lnTo>
                  <a:lnTo>
                    <a:pt x="1381" y="1046"/>
                  </a:lnTo>
                  <a:lnTo>
                    <a:pt x="1375" y="1052"/>
                  </a:lnTo>
                  <a:lnTo>
                    <a:pt x="1381" y="1070"/>
                  </a:lnTo>
                  <a:lnTo>
                    <a:pt x="1381" y="1076"/>
                  </a:lnTo>
                  <a:lnTo>
                    <a:pt x="1387" y="1100"/>
                  </a:lnTo>
                  <a:lnTo>
                    <a:pt x="1369" y="1112"/>
                  </a:lnTo>
                  <a:lnTo>
                    <a:pt x="1375" y="1124"/>
                  </a:lnTo>
                  <a:lnTo>
                    <a:pt x="1363" y="1130"/>
                  </a:lnTo>
                  <a:lnTo>
                    <a:pt x="1363" y="1142"/>
                  </a:lnTo>
                  <a:lnTo>
                    <a:pt x="1369" y="1142"/>
                  </a:lnTo>
                  <a:lnTo>
                    <a:pt x="1357" y="1160"/>
                  </a:lnTo>
                  <a:lnTo>
                    <a:pt x="1369" y="1172"/>
                  </a:lnTo>
                  <a:lnTo>
                    <a:pt x="1363" y="1178"/>
                  </a:lnTo>
                  <a:lnTo>
                    <a:pt x="1381" y="1190"/>
                  </a:lnTo>
                  <a:lnTo>
                    <a:pt x="1387" y="1184"/>
                  </a:lnTo>
                  <a:lnTo>
                    <a:pt x="1387" y="1196"/>
                  </a:lnTo>
                  <a:lnTo>
                    <a:pt x="1393" y="1196"/>
                  </a:lnTo>
                  <a:lnTo>
                    <a:pt x="1399" y="1232"/>
                  </a:lnTo>
                  <a:lnTo>
                    <a:pt x="1411" y="1250"/>
                  </a:lnTo>
                  <a:lnTo>
                    <a:pt x="1423" y="1250"/>
                  </a:lnTo>
                  <a:lnTo>
                    <a:pt x="1417" y="1256"/>
                  </a:lnTo>
                  <a:lnTo>
                    <a:pt x="1429" y="1268"/>
                  </a:lnTo>
                  <a:lnTo>
                    <a:pt x="1417" y="1274"/>
                  </a:lnTo>
                  <a:lnTo>
                    <a:pt x="1417" y="1262"/>
                  </a:lnTo>
                  <a:lnTo>
                    <a:pt x="1411" y="1262"/>
                  </a:lnTo>
                  <a:lnTo>
                    <a:pt x="1399" y="1274"/>
                  </a:lnTo>
                  <a:lnTo>
                    <a:pt x="1399" y="1298"/>
                  </a:lnTo>
                  <a:lnTo>
                    <a:pt x="1387" y="1322"/>
                  </a:lnTo>
                  <a:lnTo>
                    <a:pt x="1387" y="1334"/>
                  </a:lnTo>
                  <a:lnTo>
                    <a:pt x="1339" y="1334"/>
                  </a:lnTo>
                  <a:lnTo>
                    <a:pt x="1333" y="1346"/>
                  </a:lnTo>
                  <a:lnTo>
                    <a:pt x="1333" y="1371"/>
                  </a:lnTo>
                  <a:lnTo>
                    <a:pt x="1339" y="1383"/>
                  </a:lnTo>
                  <a:lnTo>
                    <a:pt x="1339" y="1389"/>
                  </a:lnTo>
                  <a:lnTo>
                    <a:pt x="1315" y="1389"/>
                  </a:lnTo>
                  <a:lnTo>
                    <a:pt x="1303" y="1401"/>
                  </a:lnTo>
                  <a:lnTo>
                    <a:pt x="1279" y="1401"/>
                  </a:lnTo>
                  <a:lnTo>
                    <a:pt x="1273" y="1407"/>
                  </a:lnTo>
                  <a:lnTo>
                    <a:pt x="1261" y="1407"/>
                  </a:lnTo>
                  <a:lnTo>
                    <a:pt x="1255" y="1419"/>
                  </a:lnTo>
                  <a:lnTo>
                    <a:pt x="1249" y="1425"/>
                  </a:lnTo>
                  <a:lnTo>
                    <a:pt x="1243" y="1443"/>
                  </a:lnTo>
                  <a:lnTo>
                    <a:pt x="1255" y="1443"/>
                  </a:lnTo>
                  <a:lnTo>
                    <a:pt x="1249" y="1455"/>
                  </a:lnTo>
                  <a:lnTo>
                    <a:pt x="1243" y="1461"/>
                  </a:lnTo>
                  <a:lnTo>
                    <a:pt x="1243" y="1467"/>
                  </a:lnTo>
                  <a:lnTo>
                    <a:pt x="1249" y="1485"/>
                  </a:lnTo>
                  <a:lnTo>
                    <a:pt x="1249" y="1497"/>
                  </a:lnTo>
                  <a:lnTo>
                    <a:pt x="1243" y="1497"/>
                  </a:lnTo>
                  <a:lnTo>
                    <a:pt x="1243" y="1503"/>
                  </a:lnTo>
                  <a:lnTo>
                    <a:pt x="1255" y="1515"/>
                  </a:lnTo>
                  <a:lnTo>
                    <a:pt x="1249" y="1521"/>
                  </a:lnTo>
                  <a:lnTo>
                    <a:pt x="1255" y="1533"/>
                  </a:lnTo>
                  <a:lnTo>
                    <a:pt x="1237" y="1533"/>
                  </a:lnTo>
                  <a:lnTo>
                    <a:pt x="1231" y="1539"/>
                  </a:lnTo>
                  <a:lnTo>
                    <a:pt x="1231" y="1545"/>
                  </a:lnTo>
                  <a:lnTo>
                    <a:pt x="1249" y="1551"/>
                  </a:lnTo>
                  <a:lnTo>
                    <a:pt x="1255" y="1557"/>
                  </a:lnTo>
                  <a:lnTo>
                    <a:pt x="1267" y="1563"/>
                  </a:lnTo>
                  <a:lnTo>
                    <a:pt x="1273" y="1569"/>
                  </a:lnTo>
                  <a:lnTo>
                    <a:pt x="1273" y="1575"/>
                  </a:lnTo>
                  <a:lnTo>
                    <a:pt x="1267" y="1569"/>
                  </a:lnTo>
                  <a:lnTo>
                    <a:pt x="1261" y="1575"/>
                  </a:lnTo>
                  <a:lnTo>
                    <a:pt x="1267" y="1587"/>
                  </a:lnTo>
                  <a:lnTo>
                    <a:pt x="1267" y="1611"/>
                  </a:lnTo>
                  <a:lnTo>
                    <a:pt x="1249" y="1611"/>
                  </a:lnTo>
                  <a:lnTo>
                    <a:pt x="1249" y="1623"/>
                  </a:lnTo>
                  <a:lnTo>
                    <a:pt x="1255" y="1629"/>
                  </a:lnTo>
                  <a:lnTo>
                    <a:pt x="1267" y="1623"/>
                  </a:lnTo>
                  <a:lnTo>
                    <a:pt x="1297" y="1641"/>
                  </a:lnTo>
                  <a:lnTo>
                    <a:pt x="1303" y="1665"/>
                  </a:lnTo>
                  <a:lnTo>
                    <a:pt x="1291" y="1671"/>
                  </a:lnTo>
                  <a:lnTo>
                    <a:pt x="1297" y="1677"/>
                  </a:lnTo>
                  <a:lnTo>
                    <a:pt x="1285" y="1677"/>
                  </a:lnTo>
                  <a:lnTo>
                    <a:pt x="1285" y="1719"/>
                  </a:lnTo>
                  <a:lnTo>
                    <a:pt x="1303" y="1755"/>
                  </a:lnTo>
                  <a:lnTo>
                    <a:pt x="1285" y="1755"/>
                  </a:lnTo>
                  <a:lnTo>
                    <a:pt x="1261" y="1773"/>
                  </a:lnTo>
                  <a:lnTo>
                    <a:pt x="1255" y="1767"/>
                  </a:lnTo>
                  <a:lnTo>
                    <a:pt x="1237" y="1779"/>
                  </a:lnTo>
                  <a:lnTo>
                    <a:pt x="1219" y="1797"/>
                  </a:lnTo>
                  <a:lnTo>
                    <a:pt x="1225" y="1803"/>
                  </a:lnTo>
                  <a:lnTo>
                    <a:pt x="1207" y="1815"/>
                  </a:lnTo>
                  <a:lnTo>
                    <a:pt x="1183" y="1809"/>
                  </a:lnTo>
                  <a:lnTo>
                    <a:pt x="1165" y="1821"/>
                  </a:lnTo>
                  <a:lnTo>
                    <a:pt x="1159" y="1815"/>
                  </a:lnTo>
                  <a:lnTo>
                    <a:pt x="1153" y="1821"/>
                  </a:lnTo>
                  <a:lnTo>
                    <a:pt x="1153" y="1833"/>
                  </a:lnTo>
                  <a:lnTo>
                    <a:pt x="1141" y="1833"/>
                  </a:lnTo>
                  <a:lnTo>
                    <a:pt x="1141" y="1827"/>
                  </a:lnTo>
                  <a:lnTo>
                    <a:pt x="1123" y="1833"/>
                  </a:lnTo>
                  <a:lnTo>
                    <a:pt x="1123" y="1839"/>
                  </a:lnTo>
                  <a:lnTo>
                    <a:pt x="1105" y="1845"/>
                  </a:lnTo>
                  <a:lnTo>
                    <a:pt x="1105" y="1857"/>
                  </a:lnTo>
                  <a:lnTo>
                    <a:pt x="1087" y="1863"/>
                  </a:lnTo>
                  <a:lnTo>
                    <a:pt x="1081" y="1857"/>
                  </a:lnTo>
                  <a:lnTo>
                    <a:pt x="1081" y="1851"/>
                  </a:lnTo>
                  <a:lnTo>
                    <a:pt x="1063" y="1851"/>
                  </a:lnTo>
                  <a:lnTo>
                    <a:pt x="1051" y="1857"/>
                  </a:lnTo>
                  <a:lnTo>
                    <a:pt x="1045" y="1851"/>
                  </a:lnTo>
                  <a:lnTo>
                    <a:pt x="1033" y="1851"/>
                  </a:lnTo>
                  <a:lnTo>
                    <a:pt x="1021" y="1863"/>
                  </a:lnTo>
                  <a:lnTo>
                    <a:pt x="1009" y="1857"/>
                  </a:lnTo>
                  <a:lnTo>
                    <a:pt x="1009" y="1863"/>
                  </a:lnTo>
                  <a:lnTo>
                    <a:pt x="997" y="1863"/>
                  </a:lnTo>
                  <a:lnTo>
                    <a:pt x="961" y="1839"/>
                  </a:lnTo>
                  <a:lnTo>
                    <a:pt x="949" y="1839"/>
                  </a:lnTo>
                  <a:lnTo>
                    <a:pt x="919" y="1845"/>
                  </a:lnTo>
                  <a:lnTo>
                    <a:pt x="907" y="1839"/>
                  </a:lnTo>
                  <a:lnTo>
                    <a:pt x="901" y="1851"/>
                  </a:lnTo>
                  <a:lnTo>
                    <a:pt x="889" y="1851"/>
                  </a:lnTo>
                  <a:lnTo>
                    <a:pt x="865" y="1839"/>
                  </a:lnTo>
                  <a:lnTo>
                    <a:pt x="841" y="1845"/>
                  </a:lnTo>
                  <a:lnTo>
                    <a:pt x="835" y="1833"/>
                  </a:lnTo>
                  <a:lnTo>
                    <a:pt x="811" y="1833"/>
                  </a:lnTo>
                  <a:lnTo>
                    <a:pt x="805" y="1827"/>
                  </a:lnTo>
                  <a:lnTo>
                    <a:pt x="775" y="1839"/>
                  </a:lnTo>
                  <a:lnTo>
                    <a:pt x="757" y="1857"/>
                  </a:lnTo>
                  <a:lnTo>
                    <a:pt x="739" y="1851"/>
                  </a:lnTo>
                  <a:lnTo>
                    <a:pt x="727" y="1839"/>
                  </a:lnTo>
                  <a:lnTo>
                    <a:pt x="727" y="1821"/>
                  </a:lnTo>
                  <a:lnTo>
                    <a:pt x="709" y="1809"/>
                  </a:lnTo>
                  <a:lnTo>
                    <a:pt x="709" y="1797"/>
                  </a:lnTo>
                  <a:lnTo>
                    <a:pt x="703" y="1797"/>
                  </a:lnTo>
                  <a:lnTo>
                    <a:pt x="703" y="1803"/>
                  </a:lnTo>
                  <a:lnTo>
                    <a:pt x="685" y="1785"/>
                  </a:lnTo>
                  <a:lnTo>
                    <a:pt x="685" y="1761"/>
                  </a:lnTo>
                  <a:lnTo>
                    <a:pt x="673" y="1737"/>
                  </a:lnTo>
                  <a:lnTo>
                    <a:pt x="673" y="1719"/>
                  </a:lnTo>
                  <a:lnTo>
                    <a:pt x="649" y="1701"/>
                  </a:lnTo>
                  <a:lnTo>
                    <a:pt x="637" y="1671"/>
                  </a:lnTo>
                  <a:lnTo>
                    <a:pt x="643" y="1659"/>
                  </a:lnTo>
                  <a:lnTo>
                    <a:pt x="637" y="1647"/>
                  </a:lnTo>
                  <a:lnTo>
                    <a:pt x="619" y="1653"/>
                  </a:lnTo>
                  <a:lnTo>
                    <a:pt x="613" y="1641"/>
                  </a:lnTo>
                  <a:lnTo>
                    <a:pt x="601" y="1647"/>
                  </a:lnTo>
                  <a:lnTo>
                    <a:pt x="601" y="1659"/>
                  </a:lnTo>
                  <a:lnTo>
                    <a:pt x="589" y="1653"/>
                  </a:lnTo>
                  <a:lnTo>
                    <a:pt x="589" y="1665"/>
                  </a:lnTo>
                  <a:lnTo>
                    <a:pt x="565" y="1659"/>
                  </a:lnTo>
                  <a:lnTo>
                    <a:pt x="565" y="1641"/>
                  </a:lnTo>
                  <a:lnTo>
                    <a:pt x="553" y="1629"/>
                  </a:lnTo>
                  <a:lnTo>
                    <a:pt x="559" y="1623"/>
                  </a:lnTo>
                  <a:lnTo>
                    <a:pt x="565" y="1611"/>
                  </a:lnTo>
                  <a:lnTo>
                    <a:pt x="553" y="1623"/>
                  </a:lnTo>
                  <a:lnTo>
                    <a:pt x="541" y="1605"/>
                  </a:lnTo>
                  <a:lnTo>
                    <a:pt x="523" y="1599"/>
                  </a:lnTo>
                  <a:lnTo>
                    <a:pt x="481" y="1587"/>
                  </a:lnTo>
                  <a:lnTo>
                    <a:pt x="463" y="1593"/>
                  </a:lnTo>
                  <a:lnTo>
                    <a:pt x="463" y="1623"/>
                  </a:lnTo>
                  <a:lnTo>
                    <a:pt x="445" y="1623"/>
                  </a:lnTo>
                  <a:lnTo>
                    <a:pt x="445" y="1647"/>
                  </a:lnTo>
                  <a:lnTo>
                    <a:pt x="433" y="1659"/>
                  </a:lnTo>
                  <a:lnTo>
                    <a:pt x="433" y="1677"/>
                  </a:lnTo>
                  <a:lnTo>
                    <a:pt x="415" y="1695"/>
                  </a:lnTo>
                  <a:lnTo>
                    <a:pt x="415" y="1707"/>
                  </a:lnTo>
                  <a:lnTo>
                    <a:pt x="403" y="1737"/>
                  </a:lnTo>
                  <a:lnTo>
                    <a:pt x="385" y="1743"/>
                  </a:lnTo>
                  <a:lnTo>
                    <a:pt x="385" y="1755"/>
                  </a:lnTo>
                  <a:lnTo>
                    <a:pt x="379" y="1743"/>
                  </a:lnTo>
                  <a:lnTo>
                    <a:pt x="373" y="1749"/>
                  </a:lnTo>
                  <a:lnTo>
                    <a:pt x="379" y="1767"/>
                  </a:lnTo>
                  <a:lnTo>
                    <a:pt x="367" y="1761"/>
                  </a:lnTo>
                  <a:lnTo>
                    <a:pt x="367" y="1743"/>
                  </a:lnTo>
                  <a:lnTo>
                    <a:pt x="373" y="1725"/>
                  </a:lnTo>
                  <a:lnTo>
                    <a:pt x="373" y="1719"/>
                  </a:lnTo>
                  <a:lnTo>
                    <a:pt x="361" y="1725"/>
                  </a:lnTo>
                  <a:lnTo>
                    <a:pt x="355" y="1713"/>
                  </a:lnTo>
                  <a:lnTo>
                    <a:pt x="331" y="1743"/>
                  </a:lnTo>
                  <a:lnTo>
                    <a:pt x="319" y="1743"/>
                  </a:lnTo>
                  <a:lnTo>
                    <a:pt x="289" y="1749"/>
                  </a:lnTo>
                  <a:lnTo>
                    <a:pt x="289" y="1761"/>
                  </a:lnTo>
                  <a:lnTo>
                    <a:pt x="259" y="1773"/>
                  </a:lnTo>
                  <a:lnTo>
                    <a:pt x="235" y="1749"/>
                  </a:lnTo>
                  <a:lnTo>
                    <a:pt x="223" y="1749"/>
                  </a:lnTo>
                  <a:lnTo>
                    <a:pt x="223" y="1731"/>
                  </a:lnTo>
                  <a:lnTo>
                    <a:pt x="235" y="1701"/>
                  </a:lnTo>
                  <a:lnTo>
                    <a:pt x="235" y="1659"/>
                  </a:lnTo>
                  <a:lnTo>
                    <a:pt x="241" y="1623"/>
                  </a:lnTo>
                  <a:lnTo>
                    <a:pt x="253" y="1617"/>
                  </a:lnTo>
                  <a:lnTo>
                    <a:pt x="247" y="1599"/>
                  </a:lnTo>
                  <a:lnTo>
                    <a:pt x="259" y="1581"/>
                  </a:lnTo>
                  <a:lnTo>
                    <a:pt x="247" y="1581"/>
                  </a:lnTo>
                  <a:lnTo>
                    <a:pt x="241" y="1569"/>
                  </a:lnTo>
                  <a:lnTo>
                    <a:pt x="223" y="1569"/>
                  </a:lnTo>
                  <a:lnTo>
                    <a:pt x="217" y="1539"/>
                  </a:lnTo>
                  <a:lnTo>
                    <a:pt x="204" y="1515"/>
                  </a:lnTo>
                  <a:lnTo>
                    <a:pt x="217" y="1491"/>
                  </a:lnTo>
                  <a:lnTo>
                    <a:pt x="211" y="1467"/>
                  </a:lnTo>
                  <a:lnTo>
                    <a:pt x="186" y="1473"/>
                  </a:lnTo>
                  <a:lnTo>
                    <a:pt x="180" y="1461"/>
                  </a:lnTo>
                  <a:lnTo>
                    <a:pt x="198" y="1431"/>
                  </a:lnTo>
                  <a:lnTo>
                    <a:pt x="186" y="1425"/>
                  </a:lnTo>
                  <a:lnTo>
                    <a:pt x="180" y="1389"/>
                  </a:lnTo>
                  <a:lnTo>
                    <a:pt x="174" y="1389"/>
                  </a:lnTo>
                  <a:lnTo>
                    <a:pt x="162" y="1371"/>
                  </a:lnTo>
                  <a:lnTo>
                    <a:pt x="138" y="1371"/>
                  </a:lnTo>
                  <a:lnTo>
                    <a:pt x="126" y="1377"/>
                  </a:lnTo>
                  <a:lnTo>
                    <a:pt x="132" y="1352"/>
                  </a:lnTo>
                  <a:lnTo>
                    <a:pt x="144" y="1358"/>
                  </a:lnTo>
                  <a:lnTo>
                    <a:pt x="150" y="1346"/>
                  </a:lnTo>
                  <a:lnTo>
                    <a:pt x="132" y="1310"/>
                  </a:lnTo>
                  <a:lnTo>
                    <a:pt x="120" y="1310"/>
                  </a:lnTo>
                  <a:lnTo>
                    <a:pt x="114" y="1322"/>
                  </a:lnTo>
                  <a:lnTo>
                    <a:pt x="90" y="1316"/>
                  </a:lnTo>
                  <a:lnTo>
                    <a:pt x="60" y="1298"/>
                  </a:lnTo>
                  <a:lnTo>
                    <a:pt x="42" y="1310"/>
                  </a:lnTo>
                  <a:lnTo>
                    <a:pt x="42" y="1298"/>
                  </a:lnTo>
                  <a:lnTo>
                    <a:pt x="30" y="1304"/>
                  </a:lnTo>
                  <a:lnTo>
                    <a:pt x="24" y="1286"/>
                  </a:lnTo>
                  <a:lnTo>
                    <a:pt x="30" y="1286"/>
                  </a:lnTo>
                  <a:lnTo>
                    <a:pt x="42" y="1268"/>
                  </a:lnTo>
                  <a:lnTo>
                    <a:pt x="30" y="1256"/>
                  </a:lnTo>
                  <a:lnTo>
                    <a:pt x="48" y="1238"/>
                  </a:lnTo>
                  <a:lnTo>
                    <a:pt x="48" y="1226"/>
                  </a:lnTo>
                  <a:lnTo>
                    <a:pt x="54" y="1220"/>
                  </a:lnTo>
                  <a:lnTo>
                    <a:pt x="60" y="1220"/>
                  </a:lnTo>
                  <a:lnTo>
                    <a:pt x="60" y="1208"/>
                  </a:lnTo>
                  <a:lnTo>
                    <a:pt x="42" y="1190"/>
                  </a:lnTo>
                  <a:lnTo>
                    <a:pt x="42" y="1166"/>
                  </a:lnTo>
                  <a:lnTo>
                    <a:pt x="24" y="1142"/>
                  </a:lnTo>
                  <a:lnTo>
                    <a:pt x="24" y="1112"/>
                  </a:lnTo>
                  <a:lnTo>
                    <a:pt x="36" y="1106"/>
                  </a:lnTo>
                  <a:lnTo>
                    <a:pt x="30" y="1088"/>
                  </a:lnTo>
                  <a:lnTo>
                    <a:pt x="24" y="1094"/>
                  </a:lnTo>
                  <a:lnTo>
                    <a:pt x="24" y="1082"/>
                  </a:lnTo>
                  <a:lnTo>
                    <a:pt x="0" y="1076"/>
                  </a:lnTo>
                  <a:lnTo>
                    <a:pt x="18" y="1064"/>
                  </a:lnTo>
                  <a:lnTo>
                    <a:pt x="18" y="1052"/>
                  </a:lnTo>
                  <a:lnTo>
                    <a:pt x="42" y="1046"/>
                  </a:lnTo>
                  <a:lnTo>
                    <a:pt x="36" y="980"/>
                  </a:lnTo>
                  <a:lnTo>
                    <a:pt x="36" y="944"/>
                  </a:lnTo>
                  <a:lnTo>
                    <a:pt x="36" y="902"/>
                  </a:lnTo>
                  <a:lnTo>
                    <a:pt x="30" y="890"/>
                  </a:lnTo>
                  <a:lnTo>
                    <a:pt x="0" y="860"/>
                  </a:lnTo>
                  <a:lnTo>
                    <a:pt x="6" y="848"/>
                  </a:lnTo>
                  <a:lnTo>
                    <a:pt x="60" y="824"/>
                  </a:lnTo>
                  <a:lnTo>
                    <a:pt x="66" y="812"/>
                  </a:lnTo>
                  <a:lnTo>
                    <a:pt x="84" y="806"/>
                  </a:lnTo>
                  <a:lnTo>
                    <a:pt x="84" y="812"/>
                  </a:lnTo>
                  <a:lnTo>
                    <a:pt x="96" y="818"/>
                  </a:lnTo>
                  <a:lnTo>
                    <a:pt x="102" y="806"/>
                  </a:lnTo>
                  <a:lnTo>
                    <a:pt x="102" y="788"/>
                  </a:lnTo>
                  <a:lnTo>
                    <a:pt x="90" y="770"/>
                  </a:lnTo>
                  <a:lnTo>
                    <a:pt x="96" y="770"/>
                  </a:lnTo>
                  <a:lnTo>
                    <a:pt x="96" y="758"/>
                  </a:lnTo>
                  <a:lnTo>
                    <a:pt x="114" y="752"/>
                  </a:lnTo>
                  <a:lnTo>
                    <a:pt x="120" y="746"/>
                  </a:lnTo>
                  <a:lnTo>
                    <a:pt x="108" y="740"/>
                  </a:lnTo>
                  <a:lnTo>
                    <a:pt x="108" y="728"/>
                  </a:lnTo>
                  <a:lnTo>
                    <a:pt x="174" y="673"/>
                  </a:lnTo>
                  <a:lnTo>
                    <a:pt x="174" y="667"/>
                  </a:lnTo>
                  <a:lnTo>
                    <a:pt x="174" y="661"/>
                  </a:lnTo>
                  <a:lnTo>
                    <a:pt x="168" y="661"/>
                  </a:lnTo>
                  <a:lnTo>
                    <a:pt x="150" y="649"/>
                  </a:lnTo>
                  <a:lnTo>
                    <a:pt x="150" y="619"/>
                  </a:lnTo>
                  <a:lnTo>
                    <a:pt x="138" y="589"/>
                  </a:lnTo>
                  <a:lnTo>
                    <a:pt x="114" y="571"/>
                  </a:lnTo>
                  <a:lnTo>
                    <a:pt x="114" y="559"/>
                  </a:lnTo>
                  <a:lnTo>
                    <a:pt x="96" y="547"/>
                  </a:lnTo>
                  <a:lnTo>
                    <a:pt x="96" y="511"/>
                  </a:lnTo>
                  <a:lnTo>
                    <a:pt x="90" y="499"/>
                  </a:lnTo>
                  <a:lnTo>
                    <a:pt x="84" y="505"/>
                  </a:lnTo>
                  <a:lnTo>
                    <a:pt x="84" y="493"/>
                  </a:lnTo>
                  <a:lnTo>
                    <a:pt x="72" y="487"/>
                  </a:lnTo>
                  <a:lnTo>
                    <a:pt x="84" y="481"/>
                  </a:lnTo>
                  <a:lnTo>
                    <a:pt x="84" y="475"/>
                  </a:lnTo>
                  <a:lnTo>
                    <a:pt x="96" y="463"/>
                  </a:lnTo>
                  <a:lnTo>
                    <a:pt x="90" y="445"/>
                  </a:lnTo>
                  <a:lnTo>
                    <a:pt x="96" y="439"/>
                  </a:lnTo>
                  <a:lnTo>
                    <a:pt x="102" y="445"/>
                  </a:lnTo>
                  <a:lnTo>
                    <a:pt x="114" y="451"/>
                  </a:lnTo>
                  <a:lnTo>
                    <a:pt x="132" y="445"/>
                  </a:lnTo>
                  <a:lnTo>
                    <a:pt x="138" y="439"/>
                  </a:lnTo>
                  <a:lnTo>
                    <a:pt x="132" y="421"/>
                  </a:lnTo>
                  <a:lnTo>
                    <a:pt x="144" y="433"/>
                  </a:lnTo>
                  <a:lnTo>
                    <a:pt x="156" y="451"/>
                  </a:lnTo>
                  <a:lnTo>
                    <a:pt x="150" y="463"/>
                  </a:lnTo>
                  <a:lnTo>
                    <a:pt x="162" y="475"/>
                  </a:lnTo>
                  <a:lnTo>
                    <a:pt x="162" y="481"/>
                  </a:lnTo>
                  <a:lnTo>
                    <a:pt x="174" y="475"/>
                  </a:lnTo>
                  <a:lnTo>
                    <a:pt x="174" y="469"/>
                  </a:lnTo>
                  <a:lnTo>
                    <a:pt x="168" y="475"/>
                  </a:lnTo>
                  <a:lnTo>
                    <a:pt x="162" y="463"/>
                  </a:lnTo>
                  <a:lnTo>
                    <a:pt x="156" y="457"/>
                  </a:lnTo>
                  <a:lnTo>
                    <a:pt x="174" y="445"/>
                  </a:lnTo>
                  <a:lnTo>
                    <a:pt x="192" y="445"/>
                  </a:lnTo>
                  <a:lnTo>
                    <a:pt x="198" y="433"/>
                  </a:lnTo>
                  <a:lnTo>
                    <a:pt x="204" y="427"/>
                  </a:lnTo>
                  <a:lnTo>
                    <a:pt x="223" y="427"/>
                  </a:lnTo>
                  <a:lnTo>
                    <a:pt x="229" y="427"/>
                  </a:lnTo>
                  <a:lnTo>
                    <a:pt x="253" y="427"/>
                  </a:lnTo>
                  <a:lnTo>
                    <a:pt x="283" y="421"/>
                  </a:lnTo>
                  <a:lnTo>
                    <a:pt x="301" y="427"/>
                  </a:lnTo>
                  <a:lnTo>
                    <a:pt x="301" y="433"/>
                  </a:lnTo>
                  <a:lnTo>
                    <a:pt x="289" y="433"/>
                  </a:lnTo>
                  <a:lnTo>
                    <a:pt x="289" y="445"/>
                  </a:lnTo>
                  <a:lnTo>
                    <a:pt x="301" y="457"/>
                  </a:lnTo>
                  <a:lnTo>
                    <a:pt x="325" y="457"/>
                  </a:lnTo>
                  <a:lnTo>
                    <a:pt x="337" y="469"/>
                  </a:lnTo>
                  <a:lnTo>
                    <a:pt x="331" y="463"/>
                  </a:lnTo>
                  <a:lnTo>
                    <a:pt x="361" y="457"/>
                  </a:lnTo>
                  <a:lnTo>
                    <a:pt x="403" y="445"/>
                  </a:lnTo>
                  <a:lnTo>
                    <a:pt x="403" y="433"/>
                  </a:lnTo>
                  <a:lnTo>
                    <a:pt x="421" y="439"/>
                  </a:lnTo>
                  <a:lnTo>
                    <a:pt x="427" y="433"/>
                  </a:lnTo>
                  <a:lnTo>
                    <a:pt x="421" y="415"/>
                  </a:lnTo>
                  <a:lnTo>
                    <a:pt x="415" y="397"/>
                  </a:lnTo>
                  <a:lnTo>
                    <a:pt x="409" y="385"/>
                  </a:lnTo>
                  <a:lnTo>
                    <a:pt x="409" y="373"/>
                  </a:lnTo>
                  <a:lnTo>
                    <a:pt x="415" y="373"/>
                  </a:lnTo>
                  <a:lnTo>
                    <a:pt x="421" y="373"/>
                  </a:lnTo>
                  <a:lnTo>
                    <a:pt x="427" y="355"/>
                  </a:lnTo>
                  <a:lnTo>
                    <a:pt x="433" y="355"/>
                  </a:lnTo>
                  <a:lnTo>
                    <a:pt x="445" y="361"/>
                  </a:lnTo>
                  <a:lnTo>
                    <a:pt x="445" y="355"/>
                  </a:lnTo>
                  <a:lnTo>
                    <a:pt x="451" y="355"/>
                  </a:lnTo>
                  <a:lnTo>
                    <a:pt x="457" y="367"/>
                  </a:lnTo>
                  <a:lnTo>
                    <a:pt x="457" y="361"/>
                  </a:lnTo>
                  <a:lnTo>
                    <a:pt x="463" y="367"/>
                  </a:lnTo>
                  <a:lnTo>
                    <a:pt x="463" y="361"/>
                  </a:lnTo>
                  <a:lnTo>
                    <a:pt x="469" y="367"/>
                  </a:lnTo>
                  <a:lnTo>
                    <a:pt x="469" y="373"/>
                  </a:lnTo>
                  <a:lnTo>
                    <a:pt x="481" y="355"/>
                  </a:lnTo>
                  <a:lnTo>
                    <a:pt x="487" y="361"/>
                  </a:lnTo>
                  <a:lnTo>
                    <a:pt x="481" y="367"/>
                  </a:lnTo>
                  <a:lnTo>
                    <a:pt x="493" y="367"/>
                  </a:lnTo>
                  <a:lnTo>
                    <a:pt x="499" y="355"/>
                  </a:lnTo>
                  <a:lnTo>
                    <a:pt x="505" y="349"/>
                  </a:lnTo>
                  <a:lnTo>
                    <a:pt x="511" y="349"/>
                  </a:lnTo>
                  <a:lnTo>
                    <a:pt x="523" y="349"/>
                  </a:lnTo>
                  <a:lnTo>
                    <a:pt x="529" y="349"/>
                  </a:lnTo>
                  <a:lnTo>
                    <a:pt x="529" y="355"/>
                  </a:lnTo>
                  <a:lnTo>
                    <a:pt x="535" y="349"/>
                  </a:lnTo>
                  <a:lnTo>
                    <a:pt x="541" y="361"/>
                  </a:lnTo>
                  <a:lnTo>
                    <a:pt x="559" y="355"/>
                  </a:lnTo>
                  <a:lnTo>
                    <a:pt x="559" y="373"/>
                  </a:lnTo>
                  <a:lnTo>
                    <a:pt x="565" y="361"/>
                  </a:lnTo>
                  <a:lnTo>
                    <a:pt x="583" y="379"/>
                  </a:lnTo>
                  <a:lnTo>
                    <a:pt x="571" y="391"/>
                  </a:lnTo>
                  <a:lnTo>
                    <a:pt x="589" y="397"/>
                  </a:lnTo>
                  <a:lnTo>
                    <a:pt x="577" y="403"/>
                  </a:lnTo>
                  <a:lnTo>
                    <a:pt x="583" y="421"/>
                  </a:lnTo>
                  <a:lnTo>
                    <a:pt x="589" y="415"/>
                  </a:lnTo>
                  <a:lnTo>
                    <a:pt x="601" y="421"/>
                  </a:lnTo>
                  <a:lnTo>
                    <a:pt x="613" y="433"/>
                  </a:lnTo>
                  <a:lnTo>
                    <a:pt x="607" y="445"/>
                  </a:lnTo>
                  <a:lnTo>
                    <a:pt x="595" y="451"/>
                  </a:lnTo>
                  <a:lnTo>
                    <a:pt x="589" y="451"/>
                  </a:lnTo>
                  <a:lnTo>
                    <a:pt x="583" y="445"/>
                  </a:lnTo>
                  <a:lnTo>
                    <a:pt x="559" y="439"/>
                  </a:lnTo>
                  <a:lnTo>
                    <a:pt x="583" y="457"/>
                  </a:lnTo>
                  <a:lnTo>
                    <a:pt x="607" y="475"/>
                  </a:lnTo>
                  <a:lnTo>
                    <a:pt x="613" y="475"/>
                  </a:lnTo>
                  <a:lnTo>
                    <a:pt x="607" y="457"/>
                  </a:lnTo>
                  <a:lnTo>
                    <a:pt x="631" y="469"/>
                  </a:lnTo>
                  <a:lnTo>
                    <a:pt x="613" y="481"/>
                  </a:lnTo>
                  <a:lnTo>
                    <a:pt x="619" y="493"/>
                  </a:lnTo>
                  <a:lnTo>
                    <a:pt x="625" y="487"/>
                  </a:lnTo>
                  <a:lnTo>
                    <a:pt x="655" y="511"/>
                  </a:lnTo>
                  <a:lnTo>
                    <a:pt x="661" y="523"/>
                  </a:lnTo>
                  <a:lnTo>
                    <a:pt x="673" y="517"/>
                  </a:lnTo>
                  <a:lnTo>
                    <a:pt x="679" y="523"/>
                  </a:lnTo>
                  <a:lnTo>
                    <a:pt x="691" y="529"/>
                  </a:lnTo>
                  <a:lnTo>
                    <a:pt x="691" y="511"/>
                  </a:lnTo>
                  <a:lnTo>
                    <a:pt x="703" y="529"/>
                  </a:lnTo>
                  <a:lnTo>
                    <a:pt x="715" y="535"/>
                  </a:lnTo>
                  <a:lnTo>
                    <a:pt x="715" y="523"/>
                  </a:lnTo>
                  <a:lnTo>
                    <a:pt x="703" y="433"/>
                  </a:lnTo>
                  <a:lnTo>
                    <a:pt x="703" y="415"/>
                  </a:lnTo>
                  <a:lnTo>
                    <a:pt x="745" y="439"/>
                  </a:lnTo>
                  <a:lnTo>
                    <a:pt x="757" y="439"/>
                  </a:lnTo>
                  <a:lnTo>
                    <a:pt x="775" y="427"/>
                  </a:lnTo>
                  <a:lnTo>
                    <a:pt x="781" y="433"/>
                  </a:lnTo>
                  <a:lnTo>
                    <a:pt x="775" y="421"/>
                  </a:lnTo>
                  <a:lnTo>
                    <a:pt x="775" y="409"/>
                  </a:lnTo>
                  <a:lnTo>
                    <a:pt x="781" y="409"/>
                  </a:lnTo>
                  <a:lnTo>
                    <a:pt x="787" y="403"/>
                  </a:lnTo>
                  <a:lnTo>
                    <a:pt x="793" y="391"/>
                  </a:lnTo>
                  <a:lnTo>
                    <a:pt x="811" y="391"/>
                  </a:lnTo>
                  <a:lnTo>
                    <a:pt x="817" y="397"/>
                  </a:lnTo>
                  <a:lnTo>
                    <a:pt x="817" y="385"/>
                  </a:lnTo>
                  <a:lnTo>
                    <a:pt x="841" y="391"/>
                  </a:lnTo>
                  <a:lnTo>
                    <a:pt x="847" y="391"/>
                  </a:lnTo>
                  <a:lnTo>
                    <a:pt x="853" y="397"/>
                  </a:lnTo>
                  <a:lnTo>
                    <a:pt x="859" y="397"/>
                  </a:lnTo>
                  <a:lnTo>
                    <a:pt x="871" y="403"/>
                  </a:lnTo>
                  <a:lnTo>
                    <a:pt x="871" y="397"/>
                  </a:lnTo>
                  <a:lnTo>
                    <a:pt x="859" y="397"/>
                  </a:lnTo>
                  <a:lnTo>
                    <a:pt x="859" y="391"/>
                  </a:lnTo>
                  <a:lnTo>
                    <a:pt x="871" y="391"/>
                  </a:lnTo>
                  <a:lnTo>
                    <a:pt x="871" y="385"/>
                  </a:lnTo>
                  <a:lnTo>
                    <a:pt x="865" y="385"/>
                  </a:lnTo>
                  <a:lnTo>
                    <a:pt x="859" y="385"/>
                  </a:lnTo>
                  <a:lnTo>
                    <a:pt x="865" y="379"/>
                  </a:lnTo>
                  <a:lnTo>
                    <a:pt x="859" y="379"/>
                  </a:lnTo>
                  <a:lnTo>
                    <a:pt x="853" y="379"/>
                  </a:lnTo>
                  <a:lnTo>
                    <a:pt x="853" y="361"/>
                  </a:lnTo>
                  <a:lnTo>
                    <a:pt x="853" y="355"/>
                  </a:lnTo>
                  <a:lnTo>
                    <a:pt x="859" y="361"/>
                  </a:lnTo>
                  <a:lnTo>
                    <a:pt x="859" y="355"/>
                  </a:lnTo>
                  <a:lnTo>
                    <a:pt x="865" y="349"/>
                  </a:lnTo>
                  <a:lnTo>
                    <a:pt x="871" y="349"/>
                  </a:lnTo>
                  <a:lnTo>
                    <a:pt x="883" y="355"/>
                  </a:lnTo>
                  <a:lnTo>
                    <a:pt x="889" y="361"/>
                  </a:lnTo>
                  <a:lnTo>
                    <a:pt x="889" y="349"/>
                  </a:lnTo>
                  <a:lnTo>
                    <a:pt x="901" y="343"/>
                  </a:lnTo>
                  <a:lnTo>
                    <a:pt x="901" y="337"/>
                  </a:lnTo>
                  <a:lnTo>
                    <a:pt x="889" y="337"/>
                  </a:lnTo>
                  <a:lnTo>
                    <a:pt x="877" y="319"/>
                  </a:lnTo>
                  <a:lnTo>
                    <a:pt x="859" y="313"/>
                  </a:lnTo>
                  <a:lnTo>
                    <a:pt x="865" y="313"/>
                  </a:lnTo>
                  <a:lnTo>
                    <a:pt x="865" y="289"/>
                  </a:lnTo>
                  <a:lnTo>
                    <a:pt x="871" y="289"/>
                  </a:lnTo>
                  <a:lnTo>
                    <a:pt x="871" y="283"/>
                  </a:lnTo>
                  <a:lnTo>
                    <a:pt x="853" y="289"/>
                  </a:lnTo>
                  <a:lnTo>
                    <a:pt x="853" y="301"/>
                  </a:lnTo>
                  <a:lnTo>
                    <a:pt x="847" y="301"/>
                  </a:lnTo>
                  <a:lnTo>
                    <a:pt x="835" y="289"/>
                  </a:lnTo>
                  <a:lnTo>
                    <a:pt x="841" y="271"/>
                  </a:lnTo>
                  <a:lnTo>
                    <a:pt x="865" y="253"/>
                  </a:lnTo>
                  <a:lnTo>
                    <a:pt x="865" y="235"/>
                  </a:lnTo>
                  <a:lnTo>
                    <a:pt x="853" y="229"/>
                  </a:lnTo>
                  <a:lnTo>
                    <a:pt x="847" y="223"/>
                  </a:lnTo>
                  <a:lnTo>
                    <a:pt x="859" y="217"/>
                  </a:lnTo>
                  <a:lnTo>
                    <a:pt x="877" y="217"/>
                  </a:lnTo>
                  <a:lnTo>
                    <a:pt x="907" y="199"/>
                  </a:lnTo>
                  <a:lnTo>
                    <a:pt x="949" y="181"/>
                  </a:lnTo>
                  <a:lnTo>
                    <a:pt x="985" y="163"/>
                  </a:lnTo>
                  <a:lnTo>
                    <a:pt x="1009" y="163"/>
                  </a:lnTo>
                  <a:lnTo>
                    <a:pt x="979" y="187"/>
                  </a:lnTo>
                  <a:lnTo>
                    <a:pt x="961" y="187"/>
                  </a:lnTo>
                  <a:lnTo>
                    <a:pt x="961" y="193"/>
                  </a:lnTo>
                  <a:lnTo>
                    <a:pt x="961" y="205"/>
                  </a:lnTo>
                  <a:lnTo>
                    <a:pt x="961" y="211"/>
                  </a:lnTo>
                  <a:lnTo>
                    <a:pt x="955" y="211"/>
                  </a:lnTo>
                  <a:lnTo>
                    <a:pt x="961" y="217"/>
                  </a:lnTo>
                  <a:lnTo>
                    <a:pt x="973" y="217"/>
                  </a:lnTo>
                  <a:lnTo>
                    <a:pt x="967" y="211"/>
                  </a:lnTo>
                  <a:lnTo>
                    <a:pt x="973" y="199"/>
                  </a:lnTo>
                  <a:lnTo>
                    <a:pt x="991" y="181"/>
                  </a:lnTo>
                  <a:lnTo>
                    <a:pt x="1009" y="163"/>
                  </a:lnTo>
                  <a:lnTo>
                    <a:pt x="1015" y="175"/>
                  </a:lnTo>
                  <a:lnTo>
                    <a:pt x="1015" y="199"/>
                  </a:lnTo>
                  <a:lnTo>
                    <a:pt x="1015" y="211"/>
                  </a:lnTo>
                  <a:lnTo>
                    <a:pt x="1009" y="199"/>
                  </a:lnTo>
                  <a:lnTo>
                    <a:pt x="1009" y="193"/>
                  </a:lnTo>
                  <a:lnTo>
                    <a:pt x="1009" y="187"/>
                  </a:lnTo>
                  <a:lnTo>
                    <a:pt x="1003" y="187"/>
                  </a:lnTo>
                  <a:lnTo>
                    <a:pt x="1003" y="199"/>
                  </a:lnTo>
                  <a:lnTo>
                    <a:pt x="997" y="187"/>
                  </a:lnTo>
                  <a:lnTo>
                    <a:pt x="997" y="193"/>
                  </a:lnTo>
                  <a:lnTo>
                    <a:pt x="997" y="187"/>
                  </a:lnTo>
                  <a:lnTo>
                    <a:pt x="991" y="187"/>
                  </a:lnTo>
                  <a:lnTo>
                    <a:pt x="991" y="193"/>
                  </a:lnTo>
                  <a:lnTo>
                    <a:pt x="997" y="205"/>
                  </a:lnTo>
                  <a:lnTo>
                    <a:pt x="1003" y="199"/>
                  </a:lnTo>
                  <a:lnTo>
                    <a:pt x="1009" y="211"/>
                  </a:lnTo>
                  <a:lnTo>
                    <a:pt x="1003" y="223"/>
                  </a:lnTo>
                  <a:lnTo>
                    <a:pt x="991" y="223"/>
                  </a:lnTo>
                  <a:lnTo>
                    <a:pt x="997" y="229"/>
                  </a:lnTo>
                  <a:lnTo>
                    <a:pt x="1003" y="229"/>
                  </a:lnTo>
                  <a:lnTo>
                    <a:pt x="1003" y="235"/>
                  </a:lnTo>
                  <a:lnTo>
                    <a:pt x="1003" y="241"/>
                  </a:lnTo>
                  <a:lnTo>
                    <a:pt x="1015" y="235"/>
                  </a:lnTo>
                  <a:lnTo>
                    <a:pt x="1027" y="211"/>
                  </a:lnTo>
                  <a:lnTo>
                    <a:pt x="1015" y="157"/>
                  </a:lnTo>
                  <a:lnTo>
                    <a:pt x="1045" y="133"/>
                  </a:lnTo>
                  <a:lnTo>
                    <a:pt x="1087" y="121"/>
                  </a:lnTo>
                  <a:lnTo>
                    <a:pt x="1099" y="127"/>
                  </a:lnTo>
                  <a:lnTo>
                    <a:pt x="1105" y="145"/>
                  </a:lnTo>
                  <a:lnTo>
                    <a:pt x="1093" y="151"/>
                  </a:lnTo>
                  <a:lnTo>
                    <a:pt x="1093" y="145"/>
                  </a:lnTo>
                  <a:lnTo>
                    <a:pt x="1093" y="157"/>
                  </a:lnTo>
                  <a:lnTo>
                    <a:pt x="1081" y="163"/>
                  </a:lnTo>
                  <a:lnTo>
                    <a:pt x="1093" y="163"/>
                  </a:lnTo>
                  <a:lnTo>
                    <a:pt x="1093" y="169"/>
                  </a:lnTo>
                  <a:lnTo>
                    <a:pt x="1099" y="163"/>
                  </a:lnTo>
                  <a:lnTo>
                    <a:pt x="1105" y="157"/>
                  </a:lnTo>
                  <a:lnTo>
                    <a:pt x="1111" y="157"/>
                  </a:lnTo>
                  <a:lnTo>
                    <a:pt x="1117" y="151"/>
                  </a:lnTo>
                  <a:lnTo>
                    <a:pt x="1123" y="151"/>
                  </a:lnTo>
                  <a:lnTo>
                    <a:pt x="1123" y="157"/>
                  </a:lnTo>
                  <a:lnTo>
                    <a:pt x="1129" y="157"/>
                  </a:lnTo>
                  <a:lnTo>
                    <a:pt x="1135" y="145"/>
                  </a:lnTo>
                  <a:lnTo>
                    <a:pt x="1141" y="151"/>
                  </a:lnTo>
                  <a:lnTo>
                    <a:pt x="1141" y="157"/>
                  </a:lnTo>
                  <a:lnTo>
                    <a:pt x="1141" y="169"/>
                  </a:lnTo>
                  <a:lnTo>
                    <a:pt x="1147" y="169"/>
                  </a:lnTo>
                  <a:lnTo>
                    <a:pt x="1147" y="151"/>
                  </a:lnTo>
                  <a:lnTo>
                    <a:pt x="1147" y="145"/>
                  </a:lnTo>
                  <a:lnTo>
                    <a:pt x="1147" y="151"/>
                  </a:lnTo>
                  <a:lnTo>
                    <a:pt x="1153" y="157"/>
                  </a:lnTo>
                  <a:lnTo>
                    <a:pt x="1153" y="151"/>
                  </a:lnTo>
                  <a:lnTo>
                    <a:pt x="1159" y="145"/>
                  </a:lnTo>
                  <a:lnTo>
                    <a:pt x="1171" y="139"/>
                  </a:lnTo>
                  <a:lnTo>
                    <a:pt x="1183" y="145"/>
                  </a:lnTo>
                  <a:lnTo>
                    <a:pt x="1201" y="151"/>
                  </a:lnTo>
                  <a:lnTo>
                    <a:pt x="1195" y="163"/>
                  </a:lnTo>
                  <a:lnTo>
                    <a:pt x="1207" y="157"/>
                  </a:lnTo>
                  <a:lnTo>
                    <a:pt x="1219" y="151"/>
                  </a:lnTo>
                  <a:lnTo>
                    <a:pt x="1225" y="145"/>
                  </a:lnTo>
                  <a:lnTo>
                    <a:pt x="1237" y="133"/>
                  </a:lnTo>
                  <a:lnTo>
                    <a:pt x="1249" y="115"/>
                  </a:lnTo>
                  <a:lnTo>
                    <a:pt x="1261" y="85"/>
                  </a:lnTo>
                  <a:lnTo>
                    <a:pt x="1273" y="72"/>
                  </a:lnTo>
                  <a:lnTo>
                    <a:pt x="1273" y="66"/>
                  </a:lnTo>
                  <a:lnTo>
                    <a:pt x="1297" y="36"/>
                  </a:lnTo>
                  <a:lnTo>
                    <a:pt x="1327" y="12"/>
                  </a:lnTo>
                  <a:lnTo>
                    <a:pt x="1351" y="6"/>
                  </a:lnTo>
                  <a:lnTo>
                    <a:pt x="1375" y="0"/>
                  </a:lnTo>
                  <a:lnTo>
                    <a:pt x="1393" y="6"/>
                  </a:lnTo>
                  <a:lnTo>
                    <a:pt x="1411" y="12"/>
                  </a:lnTo>
                  <a:lnTo>
                    <a:pt x="1417" y="24"/>
                  </a:lnTo>
                  <a:lnTo>
                    <a:pt x="1417" y="30"/>
                  </a:lnTo>
                  <a:lnTo>
                    <a:pt x="1423" y="30"/>
                  </a:lnTo>
                  <a:lnTo>
                    <a:pt x="1429" y="42"/>
                  </a:lnTo>
                  <a:lnTo>
                    <a:pt x="1435" y="48"/>
                  </a:lnTo>
                  <a:lnTo>
                    <a:pt x="1441" y="54"/>
                  </a:lnTo>
                  <a:lnTo>
                    <a:pt x="1441" y="48"/>
                  </a:lnTo>
                  <a:lnTo>
                    <a:pt x="1453" y="42"/>
                  </a:lnTo>
                  <a:lnTo>
                    <a:pt x="1459" y="42"/>
                  </a:lnTo>
                  <a:lnTo>
                    <a:pt x="1459" y="36"/>
                  </a:lnTo>
                  <a:lnTo>
                    <a:pt x="1465" y="36"/>
                  </a:lnTo>
                  <a:lnTo>
                    <a:pt x="1477" y="30"/>
                  </a:lnTo>
                  <a:lnTo>
                    <a:pt x="1490" y="42"/>
                  </a:lnTo>
                  <a:lnTo>
                    <a:pt x="1502" y="48"/>
                  </a:lnTo>
                  <a:lnTo>
                    <a:pt x="1502" y="42"/>
                  </a:lnTo>
                  <a:lnTo>
                    <a:pt x="1490" y="36"/>
                  </a:lnTo>
                  <a:lnTo>
                    <a:pt x="1490" y="24"/>
                  </a:lnTo>
                  <a:lnTo>
                    <a:pt x="1496" y="30"/>
                  </a:lnTo>
                  <a:lnTo>
                    <a:pt x="1508" y="42"/>
                  </a:lnTo>
                  <a:lnTo>
                    <a:pt x="1508" y="36"/>
                  </a:lnTo>
                  <a:lnTo>
                    <a:pt x="1502" y="24"/>
                  </a:lnTo>
                  <a:lnTo>
                    <a:pt x="1496" y="0"/>
                  </a:lnTo>
                  <a:lnTo>
                    <a:pt x="1508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6" name="Freeform 316"/>
            <p:cNvSpPr>
              <a:spLocks/>
            </p:cNvSpPr>
            <p:nvPr/>
          </p:nvSpPr>
          <p:spPr bwMode="auto">
            <a:xfrm>
              <a:off x="6910388" y="1740695"/>
              <a:ext cx="2451100" cy="2957513"/>
            </a:xfrm>
            <a:custGeom>
              <a:avLst/>
              <a:gdLst>
                <a:gd name="T0" fmla="*/ 1496 w 1544"/>
                <a:gd name="T1" fmla="*/ 673 h 1863"/>
                <a:gd name="T2" fmla="*/ 1496 w 1544"/>
                <a:gd name="T3" fmla="*/ 721 h 1863"/>
                <a:gd name="T4" fmla="*/ 1496 w 1544"/>
                <a:gd name="T5" fmla="*/ 848 h 1863"/>
                <a:gd name="T6" fmla="*/ 1538 w 1544"/>
                <a:gd name="T7" fmla="*/ 944 h 1863"/>
                <a:gd name="T8" fmla="*/ 1477 w 1544"/>
                <a:gd name="T9" fmla="*/ 962 h 1863"/>
                <a:gd name="T10" fmla="*/ 1381 w 1544"/>
                <a:gd name="T11" fmla="*/ 992 h 1863"/>
                <a:gd name="T12" fmla="*/ 1375 w 1544"/>
                <a:gd name="T13" fmla="*/ 1124 h 1863"/>
                <a:gd name="T14" fmla="*/ 1393 w 1544"/>
                <a:gd name="T15" fmla="*/ 1196 h 1863"/>
                <a:gd name="T16" fmla="*/ 1399 w 1544"/>
                <a:gd name="T17" fmla="*/ 1298 h 1863"/>
                <a:gd name="T18" fmla="*/ 1279 w 1544"/>
                <a:gd name="T19" fmla="*/ 1401 h 1863"/>
                <a:gd name="T20" fmla="*/ 1249 w 1544"/>
                <a:gd name="T21" fmla="*/ 1485 h 1863"/>
                <a:gd name="T22" fmla="*/ 1249 w 1544"/>
                <a:gd name="T23" fmla="*/ 1551 h 1863"/>
                <a:gd name="T24" fmla="*/ 1249 w 1544"/>
                <a:gd name="T25" fmla="*/ 1623 h 1863"/>
                <a:gd name="T26" fmla="*/ 1285 w 1544"/>
                <a:gd name="T27" fmla="*/ 1755 h 1863"/>
                <a:gd name="T28" fmla="*/ 1153 w 1544"/>
                <a:gd name="T29" fmla="*/ 1821 h 1863"/>
                <a:gd name="T30" fmla="*/ 1081 w 1544"/>
                <a:gd name="T31" fmla="*/ 1851 h 1863"/>
                <a:gd name="T32" fmla="*/ 949 w 1544"/>
                <a:gd name="T33" fmla="*/ 1839 h 1863"/>
                <a:gd name="T34" fmla="*/ 775 w 1544"/>
                <a:gd name="T35" fmla="*/ 1839 h 1863"/>
                <a:gd name="T36" fmla="*/ 685 w 1544"/>
                <a:gd name="T37" fmla="*/ 1761 h 1863"/>
                <a:gd name="T38" fmla="*/ 601 w 1544"/>
                <a:gd name="T39" fmla="*/ 1659 h 1863"/>
                <a:gd name="T40" fmla="*/ 523 w 1544"/>
                <a:gd name="T41" fmla="*/ 1599 h 1863"/>
                <a:gd name="T42" fmla="*/ 403 w 1544"/>
                <a:gd name="T43" fmla="*/ 1737 h 1863"/>
                <a:gd name="T44" fmla="*/ 361 w 1544"/>
                <a:gd name="T45" fmla="*/ 1725 h 1863"/>
                <a:gd name="T46" fmla="*/ 235 w 1544"/>
                <a:gd name="T47" fmla="*/ 1701 h 1863"/>
                <a:gd name="T48" fmla="*/ 204 w 1544"/>
                <a:gd name="T49" fmla="*/ 1515 h 1863"/>
                <a:gd name="T50" fmla="*/ 138 w 1544"/>
                <a:gd name="T51" fmla="*/ 1371 h 1863"/>
                <a:gd name="T52" fmla="*/ 42 w 1544"/>
                <a:gd name="T53" fmla="*/ 1310 h 1863"/>
                <a:gd name="T54" fmla="*/ 60 w 1544"/>
                <a:gd name="T55" fmla="*/ 1220 h 1863"/>
                <a:gd name="T56" fmla="*/ 0 w 1544"/>
                <a:gd name="T57" fmla="*/ 1076 h 1863"/>
                <a:gd name="T58" fmla="*/ 60 w 1544"/>
                <a:gd name="T59" fmla="*/ 824 h 1863"/>
                <a:gd name="T60" fmla="*/ 114 w 1544"/>
                <a:gd name="T61" fmla="*/ 752 h 1863"/>
                <a:gd name="T62" fmla="*/ 138 w 1544"/>
                <a:gd name="T63" fmla="*/ 589 h 1863"/>
                <a:gd name="T64" fmla="*/ 84 w 1544"/>
                <a:gd name="T65" fmla="*/ 475 h 1863"/>
                <a:gd name="T66" fmla="*/ 156 w 1544"/>
                <a:gd name="T67" fmla="*/ 451 h 1863"/>
                <a:gd name="T68" fmla="*/ 192 w 1544"/>
                <a:gd name="T69" fmla="*/ 445 h 1863"/>
                <a:gd name="T70" fmla="*/ 289 w 1544"/>
                <a:gd name="T71" fmla="*/ 445 h 1863"/>
                <a:gd name="T72" fmla="*/ 421 w 1544"/>
                <a:gd name="T73" fmla="*/ 415 h 1863"/>
                <a:gd name="T74" fmla="*/ 451 w 1544"/>
                <a:gd name="T75" fmla="*/ 355 h 1863"/>
                <a:gd name="T76" fmla="*/ 493 w 1544"/>
                <a:gd name="T77" fmla="*/ 367 h 1863"/>
                <a:gd name="T78" fmla="*/ 559 w 1544"/>
                <a:gd name="T79" fmla="*/ 373 h 1863"/>
                <a:gd name="T80" fmla="*/ 607 w 1544"/>
                <a:gd name="T81" fmla="*/ 445 h 1863"/>
                <a:gd name="T82" fmla="*/ 613 w 1544"/>
                <a:gd name="T83" fmla="*/ 481 h 1863"/>
                <a:gd name="T84" fmla="*/ 715 w 1544"/>
                <a:gd name="T85" fmla="*/ 535 h 1863"/>
                <a:gd name="T86" fmla="*/ 781 w 1544"/>
                <a:gd name="T87" fmla="*/ 409 h 1863"/>
                <a:gd name="T88" fmla="*/ 871 w 1544"/>
                <a:gd name="T89" fmla="*/ 403 h 1863"/>
                <a:gd name="T90" fmla="*/ 853 w 1544"/>
                <a:gd name="T91" fmla="*/ 379 h 1863"/>
                <a:gd name="T92" fmla="*/ 901 w 1544"/>
                <a:gd name="T93" fmla="*/ 343 h 1863"/>
                <a:gd name="T94" fmla="*/ 853 w 1544"/>
                <a:gd name="T95" fmla="*/ 301 h 1863"/>
                <a:gd name="T96" fmla="*/ 907 w 1544"/>
                <a:gd name="T97" fmla="*/ 199 h 1863"/>
                <a:gd name="T98" fmla="*/ 961 w 1544"/>
                <a:gd name="T99" fmla="*/ 217 h 1863"/>
                <a:gd name="T100" fmla="*/ 1009 w 1544"/>
                <a:gd name="T101" fmla="*/ 193 h 1863"/>
                <a:gd name="T102" fmla="*/ 1003 w 1544"/>
                <a:gd name="T103" fmla="*/ 199 h 1863"/>
                <a:gd name="T104" fmla="*/ 1015 w 1544"/>
                <a:gd name="T105" fmla="*/ 157 h 1863"/>
                <a:gd name="T106" fmla="*/ 1093 w 1544"/>
                <a:gd name="T107" fmla="*/ 169 h 1863"/>
                <a:gd name="T108" fmla="*/ 1141 w 1544"/>
                <a:gd name="T109" fmla="*/ 157 h 1863"/>
                <a:gd name="T110" fmla="*/ 1183 w 1544"/>
                <a:gd name="T111" fmla="*/ 145 h 1863"/>
                <a:gd name="T112" fmla="*/ 1273 w 1544"/>
                <a:gd name="T113" fmla="*/ 66 h 1863"/>
                <a:gd name="T114" fmla="*/ 1429 w 1544"/>
                <a:gd name="T115" fmla="*/ 42 h 1863"/>
                <a:gd name="T116" fmla="*/ 1502 w 1544"/>
                <a:gd name="T117" fmla="*/ 48 h 1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44" h="1863">
                  <a:moveTo>
                    <a:pt x="1544" y="619"/>
                  </a:moveTo>
                  <a:lnTo>
                    <a:pt x="1538" y="625"/>
                  </a:lnTo>
                  <a:lnTo>
                    <a:pt x="1532" y="637"/>
                  </a:lnTo>
                  <a:lnTo>
                    <a:pt x="1532" y="643"/>
                  </a:lnTo>
                  <a:lnTo>
                    <a:pt x="1532" y="649"/>
                  </a:lnTo>
                  <a:lnTo>
                    <a:pt x="1520" y="649"/>
                  </a:lnTo>
                  <a:lnTo>
                    <a:pt x="1520" y="661"/>
                  </a:lnTo>
                  <a:lnTo>
                    <a:pt x="1502" y="661"/>
                  </a:lnTo>
                  <a:lnTo>
                    <a:pt x="1496" y="661"/>
                  </a:lnTo>
                  <a:lnTo>
                    <a:pt x="1496" y="673"/>
                  </a:lnTo>
                  <a:lnTo>
                    <a:pt x="1496" y="679"/>
                  </a:lnTo>
                  <a:lnTo>
                    <a:pt x="1502" y="685"/>
                  </a:lnTo>
                  <a:lnTo>
                    <a:pt x="1508" y="685"/>
                  </a:lnTo>
                  <a:lnTo>
                    <a:pt x="1514" y="685"/>
                  </a:lnTo>
                  <a:lnTo>
                    <a:pt x="1520" y="709"/>
                  </a:lnTo>
                  <a:lnTo>
                    <a:pt x="1520" y="715"/>
                  </a:lnTo>
                  <a:lnTo>
                    <a:pt x="1508" y="715"/>
                  </a:lnTo>
                  <a:lnTo>
                    <a:pt x="1496" y="703"/>
                  </a:lnTo>
                  <a:lnTo>
                    <a:pt x="1490" y="715"/>
                  </a:lnTo>
                  <a:lnTo>
                    <a:pt x="1496" y="721"/>
                  </a:lnTo>
                  <a:lnTo>
                    <a:pt x="1483" y="721"/>
                  </a:lnTo>
                  <a:lnTo>
                    <a:pt x="1465" y="740"/>
                  </a:lnTo>
                  <a:lnTo>
                    <a:pt x="1465" y="758"/>
                  </a:lnTo>
                  <a:lnTo>
                    <a:pt x="1465" y="770"/>
                  </a:lnTo>
                  <a:lnTo>
                    <a:pt x="1459" y="770"/>
                  </a:lnTo>
                  <a:lnTo>
                    <a:pt x="1453" y="782"/>
                  </a:lnTo>
                  <a:lnTo>
                    <a:pt x="1465" y="794"/>
                  </a:lnTo>
                  <a:lnTo>
                    <a:pt x="1477" y="818"/>
                  </a:lnTo>
                  <a:lnTo>
                    <a:pt x="1483" y="836"/>
                  </a:lnTo>
                  <a:lnTo>
                    <a:pt x="1496" y="848"/>
                  </a:lnTo>
                  <a:lnTo>
                    <a:pt x="1508" y="860"/>
                  </a:lnTo>
                  <a:lnTo>
                    <a:pt x="1526" y="872"/>
                  </a:lnTo>
                  <a:lnTo>
                    <a:pt x="1526" y="878"/>
                  </a:lnTo>
                  <a:lnTo>
                    <a:pt x="1520" y="890"/>
                  </a:lnTo>
                  <a:lnTo>
                    <a:pt x="1532" y="896"/>
                  </a:lnTo>
                  <a:lnTo>
                    <a:pt x="1532" y="914"/>
                  </a:lnTo>
                  <a:lnTo>
                    <a:pt x="1526" y="920"/>
                  </a:lnTo>
                  <a:lnTo>
                    <a:pt x="1532" y="926"/>
                  </a:lnTo>
                  <a:lnTo>
                    <a:pt x="1532" y="944"/>
                  </a:lnTo>
                  <a:lnTo>
                    <a:pt x="1538" y="944"/>
                  </a:lnTo>
                  <a:lnTo>
                    <a:pt x="1532" y="950"/>
                  </a:lnTo>
                  <a:lnTo>
                    <a:pt x="1532" y="968"/>
                  </a:lnTo>
                  <a:lnTo>
                    <a:pt x="1526" y="974"/>
                  </a:lnTo>
                  <a:lnTo>
                    <a:pt x="1514" y="956"/>
                  </a:lnTo>
                  <a:lnTo>
                    <a:pt x="1508" y="968"/>
                  </a:lnTo>
                  <a:lnTo>
                    <a:pt x="1502" y="968"/>
                  </a:lnTo>
                  <a:lnTo>
                    <a:pt x="1502" y="962"/>
                  </a:lnTo>
                  <a:lnTo>
                    <a:pt x="1490" y="962"/>
                  </a:lnTo>
                  <a:lnTo>
                    <a:pt x="1490" y="968"/>
                  </a:lnTo>
                  <a:lnTo>
                    <a:pt x="1477" y="962"/>
                  </a:lnTo>
                  <a:lnTo>
                    <a:pt x="1477" y="968"/>
                  </a:lnTo>
                  <a:lnTo>
                    <a:pt x="1483" y="986"/>
                  </a:lnTo>
                  <a:lnTo>
                    <a:pt x="1465" y="992"/>
                  </a:lnTo>
                  <a:lnTo>
                    <a:pt x="1465" y="1004"/>
                  </a:lnTo>
                  <a:lnTo>
                    <a:pt x="1453" y="1004"/>
                  </a:lnTo>
                  <a:lnTo>
                    <a:pt x="1447" y="998"/>
                  </a:lnTo>
                  <a:lnTo>
                    <a:pt x="1441" y="1010"/>
                  </a:lnTo>
                  <a:lnTo>
                    <a:pt x="1399" y="986"/>
                  </a:lnTo>
                  <a:lnTo>
                    <a:pt x="1393" y="992"/>
                  </a:lnTo>
                  <a:lnTo>
                    <a:pt x="1381" y="992"/>
                  </a:lnTo>
                  <a:lnTo>
                    <a:pt x="1375" y="998"/>
                  </a:lnTo>
                  <a:lnTo>
                    <a:pt x="1381" y="1004"/>
                  </a:lnTo>
                  <a:lnTo>
                    <a:pt x="1369" y="1010"/>
                  </a:lnTo>
                  <a:lnTo>
                    <a:pt x="1381" y="1046"/>
                  </a:lnTo>
                  <a:lnTo>
                    <a:pt x="1375" y="1052"/>
                  </a:lnTo>
                  <a:lnTo>
                    <a:pt x="1381" y="1070"/>
                  </a:lnTo>
                  <a:lnTo>
                    <a:pt x="1381" y="1076"/>
                  </a:lnTo>
                  <a:lnTo>
                    <a:pt x="1387" y="1100"/>
                  </a:lnTo>
                  <a:lnTo>
                    <a:pt x="1369" y="1112"/>
                  </a:lnTo>
                  <a:lnTo>
                    <a:pt x="1375" y="1124"/>
                  </a:lnTo>
                  <a:lnTo>
                    <a:pt x="1363" y="1130"/>
                  </a:lnTo>
                  <a:lnTo>
                    <a:pt x="1363" y="1142"/>
                  </a:lnTo>
                  <a:lnTo>
                    <a:pt x="1369" y="1142"/>
                  </a:lnTo>
                  <a:lnTo>
                    <a:pt x="1357" y="1160"/>
                  </a:lnTo>
                  <a:lnTo>
                    <a:pt x="1369" y="1172"/>
                  </a:lnTo>
                  <a:lnTo>
                    <a:pt x="1363" y="1178"/>
                  </a:lnTo>
                  <a:lnTo>
                    <a:pt x="1381" y="1190"/>
                  </a:lnTo>
                  <a:lnTo>
                    <a:pt x="1387" y="1184"/>
                  </a:lnTo>
                  <a:lnTo>
                    <a:pt x="1387" y="1196"/>
                  </a:lnTo>
                  <a:lnTo>
                    <a:pt x="1393" y="1196"/>
                  </a:lnTo>
                  <a:lnTo>
                    <a:pt x="1399" y="1232"/>
                  </a:lnTo>
                  <a:lnTo>
                    <a:pt x="1411" y="1250"/>
                  </a:lnTo>
                  <a:lnTo>
                    <a:pt x="1423" y="1250"/>
                  </a:lnTo>
                  <a:lnTo>
                    <a:pt x="1417" y="1256"/>
                  </a:lnTo>
                  <a:lnTo>
                    <a:pt x="1429" y="1268"/>
                  </a:lnTo>
                  <a:lnTo>
                    <a:pt x="1417" y="1274"/>
                  </a:lnTo>
                  <a:lnTo>
                    <a:pt x="1417" y="1262"/>
                  </a:lnTo>
                  <a:lnTo>
                    <a:pt x="1411" y="1262"/>
                  </a:lnTo>
                  <a:lnTo>
                    <a:pt x="1399" y="1274"/>
                  </a:lnTo>
                  <a:lnTo>
                    <a:pt x="1399" y="1298"/>
                  </a:lnTo>
                  <a:lnTo>
                    <a:pt x="1387" y="1322"/>
                  </a:lnTo>
                  <a:lnTo>
                    <a:pt x="1387" y="1334"/>
                  </a:lnTo>
                  <a:lnTo>
                    <a:pt x="1339" y="1334"/>
                  </a:lnTo>
                  <a:lnTo>
                    <a:pt x="1333" y="1346"/>
                  </a:lnTo>
                  <a:lnTo>
                    <a:pt x="1333" y="1371"/>
                  </a:lnTo>
                  <a:lnTo>
                    <a:pt x="1339" y="1383"/>
                  </a:lnTo>
                  <a:lnTo>
                    <a:pt x="1339" y="1389"/>
                  </a:lnTo>
                  <a:lnTo>
                    <a:pt x="1315" y="1389"/>
                  </a:lnTo>
                  <a:lnTo>
                    <a:pt x="1303" y="1401"/>
                  </a:lnTo>
                  <a:lnTo>
                    <a:pt x="1279" y="1401"/>
                  </a:lnTo>
                  <a:lnTo>
                    <a:pt x="1273" y="1407"/>
                  </a:lnTo>
                  <a:lnTo>
                    <a:pt x="1261" y="1407"/>
                  </a:lnTo>
                  <a:lnTo>
                    <a:pt x="1255" y="1419"/>
                  </a:lnTo>
                  <a:lnTo>
                    <a:pt x="1249" y="1425"/>
                  </a:lnTo>
                  <a:lnTo>
                    <a:pt x="1243" y="1443"/>
                  </a:lnTo>
                  <a:lnTo>
                    <a:pt x="1255" y="1443"/>
                  </a:lnTo>
                  <a:lnTo>
                    <a:pt x="1249" y="1455"/>
                  </a:lnTo>
                  <a:lnTo>
                    <a:pt x="1243" y="1461"/>
                  </a:lnTo>
                  <a:lnTo>
                    <a:pt x="1243" y="1467"/>
                  </a:lnTo>
                  <a:lnTo>
                    <a:pt x="1249" y="1485"/>
                  </a:lnTo>
                  <a:lnTo>
                    <a:pt x="1249" y="1497"/>
                  </a:lnTo>
                  <a:lnTo>
                    <a:pt x="1243" y="1497"/>
                  </a:lnTo>
                  <a:lnTo>
                    <a:pt x="1243" y="1503"/>
                  </a:lnTo>
                  <a:lnTo>
                    <a:pt x="1255" y="1515"/>
                  </a:lnTo>
                  <a:lnTo>
                    <a:pt x="1249" y="1521"/>
                  </a:lnTo>
                  <a:lnTo>
                    <a:pt x="1255" y="1533"/>
                  </a:lnTo>
                  <a:lnTo>
                    <a:pt x="1237" y="1533"/>
                  </a:lnTo>
                  <a:lnTo>
                    <a:pt x="1231" y="1539"/>
                  </a:lnTo>
                  <a:lnTo>
                    <a:pt x="1231" y="1545"/>
                  </a:lnTo>
                  <a:lnTo>
                    <a:pt x="1249" y="1551"/>
                  </a:lnTo>
                  <a:lnTo>
                    <a:pt x="1255" y="1557"/>
                  </a:lnTo>
                  <a:lnTo>
                    <a:pt x="1267" y="1563"/>
                  </a:lnTo>
                  <a:lnTo>
                    <a:pt x="1273" y="1569"/>
                  </a:lnTo>
                  <a:lnTo>
                    <a:pt x="1273" y="1575"/>
                  </a:lnTo>
                  <a:lnTo>
                    <a:pt x="1267" y="1569"/>
                  </a:lnTo>
                  <a:lnTo>
                    <a:pt x="1261" y="1575"/>
                  </a:lnTo>
                  <a:lnTo>
                    <a:pt x="1267" y="1587"/>
                  </a:lnTo>
                  <a:lnTo>
                    <a:pt x="1267" y="1611"/>
                  </a:lnTo>
                  <a:lnTo>
                    <a:pt x="1249" y="1611"/>
                  </a:lnTo>
                  <a:lnTo>
                    <a:pt x="1249" y="1623"/>
                  </a:lnTo>
                  <a:lnTo>
                    <a:pt x="1255" y="1629"/>
                  </a:lnTo>
                  <a:lnTo>
                    <a:pt x="1267" y="1623"/>
                  </a:lnTo>
                  <a:lnTo>
                    <a:pt x="1297" y="1641"/>
                  </a:lnTo>
                  <a:lnTo>
                    <a:pt x="1303" y="1665"/>
                  </a:lnTo>
                  <a:lnTo>
                    <a:pt x="1291" y="1671"/>
                  </a:lnTo>
                  <a:lnTo>
                    <a:pt x="1297" y="1677"/>
                  </a:lnTo>
                  <a:lnTo>
                    <a:pt x="1285" y="1677"/>
                  </a:lnTo>
                  <a:lnTo>
                    <a:pt x="1285" y="1719"/>
                  </a:lnTo>
                  <a:lnTo>
                    <a:pt x="1303" y="1755"/>
                  </a:lnTo>
                  <a:lnTo>
                    <a:pt x="1285" y="1755"/>
                  </a:lnTo>
                  <a:lnTo>
                    <a:pt x="1261" y="1773"/>
                  </a:lnTo>
                  <a:lnTo>
                    <a:pt x="1255" y="1767"/>
                  </a:lnTo>
                  <a:lnTo>
                    <a:pt x="1237" y="1779"/>
                  </a:lnTo>
                  <a:lnTo>
                    <a:pt x="1219" y="1797"/>
                  </a:lnTo>
                  <a:lnTo>
                    <a:pt x="1225" y="1803"/>
                  </a:lnTo>
                  <a:lnTo>
                    <a:pt x="1207" y="1815"/>
                  </a:lnTo>
                  <a:lnTo>
                    <a:pt x="1183" y="1809"/>
                  </a:lnTo>
                  <a:lnTo>
                    <a:pt x="1165" y="1821"/>
                  </a:lnTo>
                  <a:lnTo>
                    <a:pt x="1159" y="1815"/>
                  </a:lnTo>
                  <a:lnTo>
                    <a:pt x="1153" y="1821"/>
                  </a:lnTo>
                  <a:lnTo>
                    <a:pt x="1153" y="1833"/>
                  </a:lnTo>
                  <a:lnTo>
                    <a:pt x="1141" y="1833"/>
                  </a:lnTo>
                  <a:lnTo>
                    <a:pt x="1141" y="1827"/>
                  </a:lnTo>
                  <a:lnTo>
                    <a:pt x="1123" y="1833"/>
                  </a:lnTo>
                  <a:lnTo>
                    <a:pt x="1123" y="1839"/>
                  </a:lnTo>
                  <a:lnTo>
                    <a:pt x="1105" y="1845"/>
                  </a:lnTo>
                  <a:lnTo>
                    <a:pt x="1105" y="1857"/>
                  </a:lnTo>
                  <a:lnTo>
                    <a:pt x="1087" y="1863"/>
                  </a:lnTo>
                  <a:lnTo>
                    <a:pt x="1081" y="1857"/>
                  </a:lnTo>
                  <a:lnTo>
                    <a:pt x="1081" y="1851"/>
                  </a:lnTo>
                  <a:lnTo>
                    <a:pt x="1063" y="1851"/>
                  </a:lnTo>
                  <a:lnTo>
                    <a:pt x="1051" y="1857"/>
                  </a:lnTo>
                  <a:lnTo>
                    <a:pt x="1045" y="1851"/>
                  </a:lnTo>
                  <a:lnTo>
                    <a:pt x="1033" y="1851"/>
                  </a:lnTo>
                  <a:lnTo>
                    <a:pt x="1021" y="1863"/>
                  </a:lnTo>
                  <a:lnTo>
                    <a:pt x="1009" y="1857"/>
                  </a:lnTo>
                  <a:lnTo>
                    <a:pt x="1009" y="1863"/>
                  </a:lnTo>
                  <a:lnTo>
                    <a:pt x="997" y="1863"/>
                  </a:lnTo>
                  <a:lnTo>
                    <a:pt x="961" y="1839"/>
                  </a:lnTo>
                  <a:lnTo>
                    <a:pt x="949" y="1839"/>
                  </a:lnTo>
                  <a:lnTo>
                    <a:pt x="919" y="1845"/>
                  </a:lnTo>
                  <a:lnTo>
                    <a:pt x="907" y="1839"/>
                  </a:lnTo>
                  <a:lnTo>
                    <a:pt x="901" y="1851"/>
                  </a:lnTo>
                  <a:lnTo>
                    <a:pt x="889" y="1851"/>
                  </a:lnTo>
                  <a:lnTo>
                    <a:pt x="865" y="1839"/>
                  </a:lnTo>
                  <a:lnTo>
                    <a:pt x="841" y="1845"/>
                  </a:lnTo>
                  <a:lnTo>
                    <a:pt x="835" y="1833"/>
                  </a:lnTo>
                  <a:lnTo>
                    <a:pt x="811" y="1833"/>
                  </a:lnTo>
                  <a:lnTo>
                    <a:pt x="805" y="1827"/>
                  </a:lnTo>
                  <a:lnTo>
                    <a:pt x="775" y="1839"/>
                  </a:lnTo>
                  <a:lnTo>
                    <a:pt x="757" y="1857"/>
                  </a:lnTo>
                  <a:lnTo>
                    <a:pt x="739" y="1851"/>
                  </a:lnTo>
                  <a:lnTo>
                    <a:pt x="727" y="1839"/>
                  </a:lnTo>
                  <a:lnTo>
                    <a:pt x="727" y="1821"/>
                  </a:lnTo>
                  <a:lnTo>
                    <a:pt x="709" y="1809"/>
                  </a:lnTo>
                  <a:lnTo>
                    <a:pt x="709" y="1797"/>
                  </a:lnTo>
                  <a:lnTo>
                    <a:pt x="703" y="1797"/>
                  </a:lnTo>
                  <a:lnTo>
                    <a:pt x="703" y="1803"/>
                  </a:lnTo>
                  <a:lnTo>
                    <a:pt x="685" y="1785"/>
                  </a:lnTo>
                  <a:lnTo>
                    <a:pt x="685" y="1761"/>
                  </a:lnTo>
                  <a:lnTo>
                    <a:pt x="673" y="1737"/>
                  </a:lnTo>
                  <a:lnTo>
                    <a:pt x="673" y="1719"/>
                  </a:lnTo>
                  <a:lnTo>
                    <a:pt x="649" y="1701"/>
                  </a:lnTo>
                  <a:lnTo>
                    <a:pt x="637" y="1671"/>
                  </a:lnTo>
                  <a:lnTo>
                    <a:pt x="643" y="1659"/>
                  </a:lnTo>
                  <a:lnTo>
                    <a:pt x="637" y="1647"/>
                  </a:lnTo>
                  <a:lnTo>
                    <a:pt x="619" y="1653"/>
                  </a:lnTo>
                  <a:lnTo>
                    <a:pt x="613" y="1641"/>
                  </a:lnTo>
                  <a:lnTo>
                    <a:pt x="601" y="1647"/>
                  </a:lnTo>
                  <a:lnTo>
                    <a:pt x="601" y="1659"/>
                  </a:lnTo>
                  <a:lnTo>
                    <a:pt x="589" y="1653"/>
                  </a:lnTo>
                  <a:lnTo>
                    <a:pt x="589" y="1665"/>
                  </a:lnTo>
                  <a:lnTo>
                    <a:pt x="565" y="1659"/>
                  </a:lnTo>
                  <a:lnTo>
                    <a:pt x="565" y="1641"/>
                  </a:lnTo>
                  <a:lnTo>
                    <a:pt x="553" y="1629"/>
                  </a:lnTo>
                  <a:lnTo>
                    <a:pt x="559" y="1623"/>
                  </a:lnTo>
                  <a:lnTo>
                    <a:pt x="565" y="1611"/>
                  </a:lnTo>
                  <a:lnTo>
                    <a:pt x="553" y="1623"/>
                  </a:lnTo>
                  <a:lnTo>
                    <a:pt x="541" y="1605"/>
                  </a:lnTo>
                  <a:lnTo>
                    <a:pt x="523" y="1599"/>
                  </a:lnTo>
                  <a:lnTo>
                    <a:pt x="481" y="1587"/>
                  </a:lnTo>
                  <a:lnTo>
                    <a:pt x="463" y="1593"/>
                  </a:lnTo>
                  <a:lnTo>
                    <a:pt x="463" y="1623"/>
                  </a:lnTo>
                  <a:lnTo>
                    <a:pt x="445" y="1623"/>
                  </a:lnTo>
                  <a:lnTo>
                    <a:pt x="445" y="1647"/>
                  </a:lnTo>
                  <a:lnTo>
                    <a:pt x="433" y="1659"/>
                  </a:lnTo>
                  <a:lnTo>
                    <a:pt x="433" y="1677"/>
                  </a:lnTo>
                  <a:lnTo>
                    <a:pt x="415" y="1695"/>
                  </a:lnTo>
                  <a:lnTo>
                    <a:pt x="415" y="1707"/>
                  </a:lnTo>
                  <a:lnTo>
                    <a:pt x="403" y="1737"/>
                  </a:lnTo>
                  <a:lnTo>
                    <a:pt x="385" y="1743"/>
                  </a:lnTo>
                  <a:lnTo>
                    <a:pt x="385" y="1755"/>
                  </a:lnTo>
                  <a:lnTo>
                    <a:pt x="379" y="1743"/>
                  </a:lnTo>
                  <a:lnTo>
                    <a:pt x="373" y="1749"/>
                  </a:lnTo>
                  <a:lnTo>
                    <a:pt x="379" y="1767"/>
                  </a:lnTo>
                  <a:lnTo>
                    <a:pt x="367" y="1761"/>
                  </a:lnTo>
                  <a:lnTo>
                    <a:pt x="367" y="1743"/>
                  </a:lnTo>
                  <a:lnTo>
                    <a:pt x="373" y="1725"/>
                  </a:lnTo>
                  <a:lnTo>
                    <a:pt x="373" y="1719"/>
                  </a:lnTo>
                  <a:lnTo>
                    <a:pt x="361" y="1725"/>
                  </a:lnTo>
                  <a:lnTo>
                    <a:pt x="355" y="1713"/>
                  </a:lnTo>
                  <a:lnTo>
                    <a:pt x="331" y="1743"/>
                  </a:lnTo>
                  <a:lnTo>
                    <a:pt x="319" y="1743"/>
                  </a:lnTo>
                  <a:lnTo>
                    <a:pt x="289" y="1749"/>
                  </a:lnTo>
                  <a:lnTo>
                    <a:pt x="289" y="1761"/>
                  </a:lnTo>
                  <a:lnTo>
                    <a:pt x="259" y="1773"/>
                  </a:lnTo>
                  <a:lnTo>
                    <a:pt x="235" y="1749"/>
                  </a:lnTo>
                  <a:lnTo>
                    <a:pt x="223" y="1749"/>
                  </a:lnTo>
                  <a:lnTo>
                    <a:pt x="223" y="1731"/>
                  </a:lnTo>
                  <a:lnTo>
                    <a:pt x="235" y="1701"/>
                  </a:lnTo>
                  <a:lnTo>
                    <a:pt x="235" y="1659"/>
                  </a:lnTo>
                  <a:lnTo>
                    <a:pt x="241" y="1623"/>
                  </a:lnTo>
                  <a:lnTo>
                    <a:pt x="253" y="1617"/>
                  </a:lnTo>
                  <a:lnTo>
                    <a:pt x="247" y="1599"/>
                  </a:lnTo>
                  <a:lnTo>
                    <a:pt x="259" y="1581"/>
                  </a:lnTo>
                  <a:lnTo>
                    <a:pt x="247" y="1581"/>
                  </a:lnTo>
                  <a:lnTo>
                    <a:pt x="241" y="1569"/>
                  </a:lnTo>
                  <a:lnTo>
                    <a:pt x="223" y="1569"/>
                  </a:lnTo>
                  <a:lnTo>
                    <a:pt x="217" y="1539"/>
                  </a:lnTo>
                  <a:lnTo>
                    <a:pt x="204" y="1515"/>
                  </a:lnTo>
                  <a:lnTo>
                    <a:pt x="217" y="1491"/>
                  </a:lnTo>
                  <a:lnTo>
                    <a:pt x="211" y="1467"/>
                  </a:lnTo>
                  <a:lnTo>
                    <a:pt x="186" y="1473"/>
                  </a:lnTo>
                  <a:lnTo>
                    <a:pt x="180" y="1461"/>
                  </a:lnTo>
                  <a:lnTo>
                    <a:pt x="198" y="1431"/>
                  </a:lnTo>
                  <a:lnTo>
                    <a:pt x="186" y="1425"/>
                  </a:lnTo>
                  <a:lnTo>
                    <a:pt x="180" y="1389"/>
                  </a:lnTo>
                  <a:lnTo>
                    <a:pt x="174" y="1389"/>
                  </a:lnTo>
                  <a:lnTo>
                    <a:pt x="162" y="1371"/>
                  </a:lnTo>
                  <a:lnTo>
                    <a:pt x="138" y="1371"/>
                  </a:lnTo>
                  <a:lnTo>
                    <a:pt x="126" y="1377"/>
                  </a:lnTo>
                  <a:lnTo>
                    <a:pt x="132" y="1352"/>
                  </a:lnTo>
                  <a:lnTo>
                    <a:pt x="144" y="1358"/>
                  </a:lnTo>
                  <a:lnTo>
                    <a:pt x="150" y="1346"/>
                  </a:lnTo>
                  <a:lnTo>
                    <a:pt x="132" y="1310"/>
                  </a:lnTo>
                  <a:lnTo>
                    <a:pt x="120" y="1310"/>
                  </a:lnTo>
                  <a:lnTo>
                    <a:pt x="114" y="1322"/>
                  </a:lnTo>
                  <a:lnTo>
                    <a:pt x="90" y="1316"/>
                  </a:lnTo>
                  <a:lnTo>
                    <a:pt x="60" y="1298"/>
                  </a:lnTo>
                  <a:lnTo>
                    <a:pt x="42" y="1310"/>
                  </a:lnTo>
                  <a:lnTo>
                    <a:pt x="42" y="1298"/>
                  </a:lnTo>
                  <a:lnTo>
                    <a:pt x="30" y="1304"/>
                  </a:lnTo>
                  <a:lnTo>
                    <a:pt x="24" y="1286"/>
                  </a:lnTo>
                  <a:lnTo>
                    <a:pt x="30" y="1286"/>
                  </a:lnTo>
                  <a:lnTo>
                    <a:pt x="42" y="1268"/>
                  </a:lnTo>
                  <a:lnTo>
                    <a:pt x="30" y="1256"/>
                  </a:lnTo>
                  <a:lnTo>
                    <a:pt x="48" y="1238"/>
                  </a:lnTo>
                  <a:lnTo>
                    <a:pt x="48" y="1226"/>
                  </a:lnTo>
                  <a:lnTo>
                    <a:pt x="54" y="1220"/>
                  </a:lnTo>
                  <a:lnTo>
                    <a:pt x="60" y="1220"/>
                  </a:lnTo>
                  <a:lnTo>
                    <a:pt x="60" y="1208"/>
                  </a:lnTo>
                  <a:lnTo>
                    <a:pt x="42" y="1190"/>
                  </a:lnTo>
                  <a:lnTo>
                    <a:pt x="42" y="1166"/>
                  </a:lnTo>
                  <a:lnTo>
                    <a:pt x="24" y="1142"/>
                  </a:lnTo>
                  <a:lnTo>
                    <a:pt x="24" y="1112"/>
                  </a:lnTo>
                  <a:lnTo>
                    <a:pt x="36" y="1106"/>
                  </a:lnTo>
                  <a:lnTo>
                    <a:pt x="30" y="1088"/>
                  </a:lnTo>
                  <a:lnTo>
                    <a:pt x="24" y="1094"/>
                  </a:lnTo>
                  <a:lnTo>
                    <a:pt x="24" y="1082"/>
                  </a:lnTo>
                  <a:lnTo>
                    <a:pt x="0" y="1076"/>
                  </a:lnTo>
                  <a:lnTo>
                    <a:pt x="18" y="1064"/>
                  </a:lnTo>
                  <a:lnTo>
                    <a:pt x="18" y="1052"/>
                  </a:lnTo>
                  <a:lnTo>
                    <a:pt x="42" y="1046"/>
                  </a:lnTo>
                  <a:lnTo>
                    <a:pt x="36" y="980"/>
                  </a:lnTo>
                  <a:lnTo>
                    <a:pt x="36" y="944"/>
                  </a:lnTo>
                  <a:lnTo>
                    <a:pt x="36" y="902"/>
                  </a:lnTo>
                  <a:lnTo>
                    <a:pt x="30" y="890"/>
                  </a:lnTo>
                  <a:lnTo>
                    <a:pt x="0" y="860"/>
                  </a:lnTo>
                  <a:lnTo>
                    <a:pt x="6" y="848"/>
                  </a:lnTo>
                  <a:lnTo>
                    <a:pt x="60" y="824"/>
                  </a:lnTo>
                  <a:lnTo>
                    <a:pt x="66" y="812"/>
                  </a:lnTo>
                  <a:lnTo>
                    <a:pt x="84" y="806"/>
                  </a:lnTo>
                  <a:lnTo>
                    <a:pt x="84" y="812"/>
                  </a:lnTo>
                  <a:lnTo>
                    <a:pt x="96" y="818"/>
                  </a:lnTo>
                  <a:lnTo>
                    <a:pt x="102" y="806"/>
                  </a:lnTo>
                  <a:lnTo>
                    <a:pt x="102" y="788"/>
                  </a:lnTo>
                  <a:lnTo>
                    <a:pt x="90" y="770"/>
                  </a:lnTo>
                  <a:lnTo>
                    <a:pt x="96" y="770"/>
                  </a:lnTo>
                  <a:lnTo>
                    <a:pt x="96" y="758"/>
                  </a:lnTo>
                  <a:lnTo>
                    <a:pt x="114" y="752"/>
                  </a:lnTo>
                  <a:lnTo>
                    <a:pt x="120" y="746"/>
                  </a:lnTo>
                  <a:lnTo>
                    <a:pt x="108" y="740"/>
                  </a:lnTo>
                  <a:lnTo>
                    <a:pt x="108" y="728"/>
                  </a:lnTo>
                  <a:lnTo>
                    <a:pt x="174" y="673"/>
                  </a:lnTo>
                  <a:lnTo>
                    <a:pt x="174" y="667"/>
                  </a:lnTo>
                  <a:lnTo>
                    <a:pt x="174" y="661"/>
                  </a:lnTo>
                  <a:lnTo>
                    <a:pt x="168" y="661"/>
                  </a:lnTo>
                  <a:lnTo>
                    <a:pt x="150" y="649"/>
                  </a:lnTo>
                  <a:lnTo>
                    <a:pt x="150" y="619"/>
                  </a:lnTo>
                  <a:lnTo>
                    <a:pt x="138" y="589"/>
                  </a:lnTo>
                  <a:lnTo>
                    <a:pt x="114" y="571"/>
                  </a:lnTo>
                  <a:lnTo>
                    <a:pt x="114" y="559"/>
                  </a:lnTo>
                  <a:lnTo>
                    <a:pt x="96" y="547"/>
                  </a:lnTo>
                  <a:lnTo>
                    <a:pt x="96" y="511"/>
                  </a:lnTo>
                  <a:lnTo>
                    <a:pt x="90" y="499"/>
                  </a:lnTo>
                  <a:lnTo>
                    <a:pt x="84" y="505"/>
                  </a:lnTo>
                  <a:lnTo>
                    <a:pt x="84" y="493"/>
                  </a:lnTo>
                  <a:lnTo>
                    <a:pt x="72" y="487"/>
                  </a:lnTo>
                  <a:lnTo>
                    <a:pt x="84" y="481"/>
                  </a:lnTo>
                  <a:lnTo>
                    <a:pt x="84" y="475"/>
                  </a:lnTo>
                  <a:lnTo>
                    <a:pt x="96" y="463"/>
                  </a:lnTo>
                  <a:lnTo>
                    <a:pt x="90" y="445"/>
                  </a:lnTo>
                  <a:lnTo>
                    <a:pt x="96" y="439"/>
                  </a:lnTo>
                  <a:lnTo>
                    <a:pt x="102" y="445"/>
                  </a:lnTo>
                  <a:lnTo>
                    <a:pt x="114" y="451"/>
                  </a:lnTo>
                  <a:lnTo>
                    <a:pt x="132" y="445"/>
                  </a:lnTo>
                  <a:lnTo>
                    <a:pt x="138" y="439"/>
                  </a:lnTo>
                  <a:lnTo>
                    <a:pt x="132" y="421"/>
                  </a:lnTo>
                  <a:lnTo>
                    <a:pt x="144" y="433"/>
                  </a:lnTo>
                  <a:lnTo>
                    <a:pt x="156" y="451"/>
                  </a:lnTo>
                  <a:lnTo>
                    <a:pt x="150" y="463"/>
                  </a:lnTo>
                  <a:lnTo>
                    <a:pt x="162" y="475"/>
                  </a:lnTo>
                  <a:lnTo>
                    <a:pt x="162" y="481"/>
                  </a:lnTo>
                  <a:lnTo>
                    <a:pt x="174" y="475"/>
                  </a:lnTo>
                  <a:lnTo>
                    <a:pt x="174" y="469"/>
                  </a:lnTo>
                  <a:lnTo>
                    <a:pt x="168" y="475"/>
                  </a:lnTo>
                  <a:lnTo>
                    <a:pt x="162" y="463"/>
                  </a:lnTo>
                  <a:lnTo>
                    <a:pt x="156" y="457"/>
                  </a:lnTo>
                  <a:lnTo>
                    <a:pt x="174" y="445"/>
                  </a:lnTo>
                  <a:lnTo>
                    <a:pt x="192" y="445"/>
                  </a:lnTo>
                  <a:lnTo>
                    <a:pt x="198" y="433"/>
                  </a:lnTo>
                  <a:lnTo>
                    <a:pt x="204" y="427"/>
                  </a:lnTo>
                  <a:lnTo>
                    <a:pt x="223" y="427"/>
                  </a:lnTo>
                  <a:lnTo>
                    <a:pt x="229" y="427"/>
                  </a:lnTo>
                  <a:lnTo>
                    <a:pt x="253" y="427"/>
                  </a:lnTo>
                  <a:lnTo>
                    <a:pt x="283" y="421"/>
                  </a:lnTo>
                  <a:lnTo>
                    <a:pt x="301" y="427"/>
                  </a:lnTo>
                  <a:lnTo>
                    <a:pt x="301" y="433"/>
                  </a:lnTo>
                  <a:lnTo>
                    <a:pt x="289" y="433"/>
                  </a:lnTo>
                  <a:lnTo>
                    <a:pt x="289" y="445"/>
                  </a:lnTo>
                  <a:lnTo>
                    <a:pt x="301" y="457"/>
                  </a:lnTo>
                  <a:lnTo>
                    <a:pt x="325" y="457"/>
                  </a:lnTo>
                  <a:lnTo>
                    <a:pt x="337" y="469"/>
                  </a:lnTo>
                  <a:lnTo>
                    <a:pt x="331" y="463"/>
                  </a:lnTo>
                  <a:lnTo>
                    <a:pt x="361" y="457"/>
                  </a:lnTo>
                  <a:lnTo>
                    <a:pt x="403" y="445"/>
                  </a:lnTo>
                  <a:lnTo>
                    <a:pt x="403" y="433"/>
                  </a:lnTo>
                  <a:lnTo>
                    <a:pt x="421" y="439"/>
                  </a:lnTo>
                  <a:lnTo>
                    <a:pt x="427" y="433"/>
                  </a:lnTo>
                  <a:lnTo>
                    <a:pt x="421" y="415"/>
                  </a:lnTo>
                  <a:lnTo>
                    <a:pt x="415" y="397"/>
                  </a:lnTo>
                  <a:lnTo>
                    <a:pt x="409" y="385"/>
                  </a:lnTo>
                  <a:lnTo>
                    <a:pt x="409" y="373"/>
                  </a:lnTo>
                  <a:lnTo>
                    <a:pt x="415" y="373"/>
                  </a:lnTo>
                  <a:lnTo>
                    <a:pt x="421" y="373"/>
                  </a:lnTo>
                  <a:lnTo>
                    <a:pt x="427" y="355"/>
                  </a:lnTo>
                  <a:lnTo>
                    <a:pt x="433" y="355"/>
                  </a:lnTo>
                  <a:lnTo>
                    <a:pt x="445" y="361"/>
                  </a:lnTo>
                  <a:lnTo>
                    <a:pt x="445" y="355"/>
                  </a:lnTo>
                  <a:lnTo>
                    <a:pt x="451" y="355"/>
                  </a:lnTo>
                  <a:lnTo>
                    <a:pt x="457" y="367"/>
                  </a:lnTo>
                  <a:lnTo>
                    <a:pt x="457" y="361"/>
                  </a:lnTo>
                  <a:lnTo>
                    <a:pt x="463" y="367"/>
                  </a:lnTo>
                  <a:lnTo>
                    <a:pt x="463" y="361"/>
                  </a:lnTo>
                  <a:lnTo>
                    <a:pt x="469" y="367"/>
                  </a:lnTo>
                  <a:lnTo>
                    <a:pt x="469" y="373"/>
                  </a:lnTo>
                  <a:lnTo>
                    <a:pt x="481" y="355"/>
                  </a:lnTo>
                  <a:lnTo>
                    <a:pt x="487" y="361"/>
                  </a:lnTo>
                  <a:lnTo>
                    <a:pt x="481" y="367"/>
                  </a:lnTo>
                  <a:lnTo>
                    <a:pt x="493" y="367"/>
                  </a:lnTo>
                  <a:lnTo>
                    <a:pt x="499" y="355"/>
                  </a:lnTo>
                  <a:lnTo>
                    <a:pt x="505" y="349"/>
                  </a:lnTo>
                  <a:lnTo>
                    <a:pt x="511" y="349"/>
                  </a:lnTo>
                  <a:lnTo>
                    <a:pt x="523" y="349"/>
                  </a:lnTo>
                  <a:lnTo>
                    <a:pt x="529" y="349"/>
                  </a:lnTo>
                  <a:lnTo>
                    <a:pt x="529" y="355"/>
                  </a:lnTo>
                  <a:lnTo>
                    <a:pt x="535" y="349"/>
                  </a:lnTo>
                  <a:lnTo>
                    <a:pt x="541" y="361"/>
                  </a:lnTo>
                  <a:lnTo>
                    <a:pt x="559" y="355"/>
                  </a:lnTo>
                  <a:lnTo>
                    <a:pt x="559" y="373"/>
                  </a:lnTo>
                  <a:lnTo>
                    <a:pt x="565" y="361"/>
                  </a:lnTo>
                  <a:lnTo>
                    <a:pt x="583" y="379"/>
                  </a:lnTo>
                  <a:lnTo>
                    <a:pt x="571" y="391"/>
                  </a:lnTo>
                  <a:lnTo>
                    <a:pt x="589" y="397"/>
                  </a:lnTo>
                  <a:lnTo>
                    <a:pt x="577" y="403"/>
                  </a:lnTo>
                  <a:lnTo>
                    <a:pt x="583" y="421"/>
                  </a:lnTo>
                  <a:lnTo>
                    <a:pt x="589" y="415"/>
                  </a:lnTo>
                  <a:lnTo>
                    <a:pt x="601" y="421"/>
                  </a:lnTo>
                  <a:lnTo>
                    <a:pt x="613" y="433"/>
                  </a:lnTo>
                  <a:lnTo>
                    <a:pt x="607" y="445"/>
                  </a:lnTo>
                  <a:lnTo>
                    <a:pt x="595" y="451"/>
                  </a:lnTo>
                  <a:lnTo>
                    <a:pt x="589" y="451"/>
                  </a:lnTo>
                  <a:lnTo>
                    <a:pt x="583" y="445"/>
                  </a:lnTo>
                  <a:lnTo>
                    <a:pt x="559" y="439"/>
                  </a:lnTo>
                  <a:lnTo>
                    <a:pt x="583" y="457"/>
                  </a:lnTo>
                  <a:lnTo>
                    <a:pt x="607" y="475"/>
                  </a:lnTo>
                  <a:lnTo>
                    <a:pt x="613" y="475"/>
                  </a:lnTo>
                  <a:lnTo>
                    <a:pt x="607" y="457"/>
                  </a:lnTo>
                  <a:lnTo>
                    <a:pt x="631" y="469"/>
                  </a:lnTo>
                  <a:lnTo>
                    <a:pt x="613" y="481"/>
                  </a:lnTo>
                  <a:lnTo>
                    <a:pt x="619" y="493"/>
                  </a:lnTo>
                  <a:lnTo>
                    <a:pt x="625" y="487"/>
                  </a:lnTo>
                  <a:lnTo>
                    <a:pt x="655" y="511"/>
                  </a:lnTo>
                  <a:lnTo>
                    <a:pt x="661" y="523"/>
                  </a:lnTo>
                  <a:lnTo>
                    <a:pt x="673" y="517"/>
                  </a:lnTo>
                  <a:lnTo>
                    <a:pt x="679" y="523"/>
                  </a:lnTo>
                  <a:lnTo>
                    <a:pt x="691" y="529"/>
                  </a:lnTo>
                  <a:lnTo>
                    <a:pt x="691" y="511"/>
                  </a:lnTo>
                  <a:lnTo>
                    <a:pt x="703" y="529"/>
                  </a:lnTo>
                  <a:lnTo>
                    <a:pt x="715" y="535"/>
                  </a:lnTo>
                  <a:lnTo>
                    <a:pt x="715" y="523"/>
                  </a:lnTo>
                  <a:lnTo>
                    <a:pt x="703" y="433"/>
                  </a:lnTo>
                  <a:lnTo>
                    <a:pt x="703" y="415"/>
                  </a:lnTo>
                  <a:lnTo>
                    <a:pt x="745" y="439"/>
                  </a:lnTo>
                  <a:lnTo>
                    <a:pt x="757" y="439"/>
                  </a:lnTo>
                  <a:lnTo>
                    <a:pt x="775" y="427"/>
                  </a:lnTo>
                  <a:lnTo>
                    <a:pt x="781" y="433"/>
                  </a:lnTo>
                  <a:lnTo>
                    <a:pt x="775" y="421"/>
                  </a:lnTo>
                  <a:lnTo>
                    <a:pt x="775" y="409"/>
                  </a:lnTo>
                  <a:lnTo>
                    <a:pt x="781" y="409"/>
                  </a:lnTo>
                  <a:lnTo>
                    <a:pt x="787" y="403"/>
                  </a:lnTo>
                  <a:lnTo>
                    <a:pt x="793" y="391"/>
                  </a:lnTo>
                  <a:lnTo>
                    <a:pt x="811" y="391"/>
                  </a:lnTo>
                  <a:lnTo>
                    <a:pt x="817" y="397"/>
                  </a:lnTo>
                  <a:lnTo>
                    <a:pt x="817" y="385"/>
                  </a:lnTo>
                  <a:lnTo>
                    <a:pt x="841" y="391"/>
                  </a:lnTo>
                  <a:lnTo>
                    <a:pt x="847" y="391"/>
                  </a:lnTo>
                  <a:lnTo>
                    <a:pt x="853" y="397"/>
                  </a:lnTo>
                  <a:lnTo>
                    <a:pt x="859" y="397"/>
                  </a:lnTo>
                  <a:lnTo>
                    <a:pt x="871" y="403"/>
                  </a:lnTo>
                  <a:lnTo>
                    <a:pt x="871" y="397"/>
                  </a:lnTo>
                  <a:lnTo>
                    <a:pt x="859" y="397"/>
                  </a:lnTo>
                  <a:lnTo>
                    <a:pt x="859" y="391"/>
                  </a:lnTo>
                  <a:lnTo>
                    <a:pt x="871" y="391"/>
                  </a:lnTo>
                  <a:lnTo>
                    <a:pt x="871" y="385"/>
                  </a:lnTo>
                  <a:lnTo>
                    <a:pt x="865" y="385"/>
                  </a:lnTo>
                  <a:lnTo>
                    <a:pt x="859" y="385"/>
                  </a:lnTo>
                  <a:lnTo>
                    <a:pt x="865" y="379"/>
                  </a:lnTo>
                  <a:lnTo>
                    <a:pt x="859" y="379"/>
                  </a:lnTo>
                  <a:lnTo>
                    <a:pt x="853" y="379"/>
                  </a:lnTo>
                  <a:lnTo>
                    <a:pt x="853" y="361"/>
                  </a:lnTo>
                  <a:lnTo>
                    <a:pt x="853" y="355"/>
                  </a:lnTo>
                  <a:lnTo>
                    <a:pt x="859" y="361"/>
                  </a:lnTo>
                  <a:lnTo>
                    <a:pt x="859" y="355"/>
                  </a:lnTo>
                  <a:lnTo>
                    <a:pt x="865" y="349"/>
                  </a:lnTo>
                  <a:lnTo>
                    <a:pt x="871" y="349"/>
                  </a:lnTo>
                  <a:lnTo>
                    <a:pt x="883" y="355"/>
                  </a:lnTo>
                  <a:lnTo>
                    <a:pt x="889" y="361"/>
                  </a:lnTo>
                  <a:lnTo>
                    <a:pt x="889" y="349"/>
                  </a:lnTo>
                  <a:lnTo>
                    <a:pt x="901" y="343"/>
                  </a:lnTo>
                  <a:lnTo>
                    <a:pt x="901" y="337"/>
                  </a:lnTo>
                  <a:lnTo>
                    <a:pt x="889" y="337"/>
                  </a:lnTo>
                  <a:lnTo>
                    <a:pt x="877" y="319"/>
                  </a:lnTo>
                  <a:lnTo>
                    <a:pt x="859" y="313"/>
                  </a:lnTo>
                  <a:lnTo>
                    <a:pt x="865" y="313"/>
                  </a:lnTo>
                  <a:lnTo>
                    <a:pt x="865" y="289"/>
                  </a:lnTo>
                  <a:lnTo>
                    <a:pt x="871" y="289"/>
                  </a:lnTo>
                  <a:lnTo>
                    <a:pt x="871" y="283"/>
                  </a:lnTo>
                  <a:lnTo>
                    <a:pt x="853" y="289"/>
                  </a:lnTo>
                  <a:lnTo>
                    <a:pt x="853" y="301"/>
                  </a:lnTo>
                  <a:lnTo>
                    <a:pt x="847" y="301"/>
                  </a:lnTo>
                  <a:lnTo>
                    <a:pt x="835" y="289"/>
                  </a:lnTo>
                  <a:lnTo>
                    <a:pt x="841" y="271"/>
                  </a:lnTo>
                  <a:lnTo>
                    <a:pt x="865" y="253"/>
                  </a:lnTo>
                  <a:lnTo>
                    <a:pt x="865" y="235"/>
                  </a:lnTo>
                  <a:lnTo>
                    <a:pt x="853" y="229"/>
                  </a:lnTo>
                  <a:lnTo>
                    <a:pt x="847" y="223"/>
                  </a:lnTo>
                  <a:lnTo>
                    <a:pt x="859" y="217"/>
                  </a:lnTo>
                  <a:lnTo>
                    <a:pt x="877" y="217"/>
                  </a:lnTo>
                  <a:lnTo>
                    <a:pt x="907" y="199"/>
                  </a:lnTo>
                  <a:lnTo>
                    <a:pt x="949" y="181"/>
                  </a:lnTo>
                  <a:lnTo>
                    <a:pt x="985" y="163"/>
                  </a:lnTo>
                  <a:lnTo>
                    <a:pt x="1009" y="163"/>
                  </a:lnTo>
                  <a:lnTo>
                    <a:pt x="979" y="187"/>
                  </a:lnTo>
                  <a:lnTo>
                    <a:pt x="961" y="187"/>
                  </a:lnTo>
                  <a:lnTo>
                    <a:pt x="961" y="193"/>
                  </a:lnTo>
                  <a:lnTo>
                    <a:pt x="961" y="205"/>
                  </a:lnTo>
                  <a:lnTo>
                    <a:pt x="961" y="211"/>
                  </a:lnTo>
                  <a:lnTo>
                    <a:pt x="955" y="211"/>
                  </a:lnTo>
                  <a:lnTo>
                    <a:pt x="961" y="217"/>
                  </a:lnTo>
                  <a:lnTo>
                    <a:pt x="973" y="217"/>
                  </a:lnTo>
                  <a:lnTo>
                    <a:pt x="967" y="211"/>
                  </a:lnTo>
                  <a:lnTo>
                    <a:pt x="973" y="199"/>
                  </a:lnTo>
                  <a:lnTo>
                    <a:pt x="991" y="181"/>
                  </a:lnTo>
                  <a:lnTo>
                    <a:pt x="1009" y="163"/>
                  </a:lnTo>
                  <a:lnTo>
                    <a:pt x="1015" y="175"/>
                  </a:lnTo>
                  <a:lnTo>
                    <a:pt x="1015" y="199"/>
                  </a:lnTo>
                  <a:lnTo>
                    <a:pt x="1015" y="211"/>
                  </a:lnTo>
                  <a:lnTo>
                    <a:pt x="1009" y="199"/>
                  </a:lnTo>
                  <a:lnTo>
                    <a:pt x="1009" y="193"/>
                  </a:lnTo>
                  <a:lnTo>
                    <a:pt x="1009" y="187"/>
                  </a:lnTo>
                  <a:lnTo>
                    <a:pt x="1003" y="187"/>
                  </a:lnTo>
                  <a:lnTo>
                    <a:pt x="1003" y="199"/>
                  </a:lnTo>
                  <a:lnTo>
                    <a:pt x="997" y="187"/>
                  </a:lnTo>
                  <a:lnTo>
                    <a:pt x="997" y="193"/>
                  </a:lnTo>
                  <a:lnTo>
                    <a:pt x="997" y="187"/>
                  </a:lnTo>
                  <a:lnTo>
                    <a:pt x="991" y="187"/>
                  </a:lnTo>
                  <a:lnTo>
                    <a:pt x="991" y="193"/>
                  </a:lnTo>
                  <a:lnTo>
                    <a:pt x="997" y="205"/>
                  </a:lnTo>
                  <a:lnTo>
                    <a:pt x="1003" y="199"/>
                  </a:lnTo>
                  <a:lnTo>
                    <a:pt x="1009" y="211"/>
                  </a:lnTo>
                  <a:lnTo>
                    <a:pt x="1003" y="223"/>
                  </a:lnTo>
                  <a:lnTo>
                    <a:pt x="991" y="223"/>
                  </a:lnTo>
                  <a:lnTo>
                    <a:pt x="997" y="229"/>
                  </a:lnTo>
                  <a:lnTo>
                    <a:pt x="1003" y="229"/>
                  </a:lnTo>
                  <a:lnTo>
                    <a:pt x="1003" y="235"/>
                  </a:lnTo>
                  <a:lnTo>
                    <a:pt x="1003" y="241"/>
                  </a:lnTo>
                  <a:lnTo>
                    <a:pt x="1015" y="235"/>
                  </a:lnTo>
                  <a:lnTo>
                    <a:pt x="1027" y="211"/>
                  </a:lnTo>
                  <a:lnTo>
                    <a:pt x="1015" y="157"/>
                  </a:lnTo>
                  <a:lnTo>
                    <a:pt x="1045" y="133"/>
                  </a:lnTo>
                  <a:lnTo>
                    <a:pt x="1087" y="121"/>
                  </a:lnTo>
                  <a:lnTo>
                    <a:pt x="1099" y="127"/>
                  </a:lnTo>
                  <a:lnTo>
                    <a:pt x="1105" y="145"/>
                  </a:lnTo>
                  <a:lnTo>
                    <a:pt x="1093" y="151"/>
                  </a:lnTo>
                  <a:lnTo>
                    <a:pt x="1093" y="145"/>
                  </a:lnTo>
                  <a:lnTo>
                    <a:pt x="1093" y="157"/>
                  </a:lnTo>
                  <a:lnTo>
                    <a:pt x="1081" y="163"/>
                  </a:lnTo>
                  <a:lnTo>
                    <a:pt x="1093" y="163"/>
                  </a:lnTo>
                  <a:lnTo>
                    <a:pt x="1093" y="169"/>
                  </a:lnTo>
                  <a:lnTo>
                    <a:pt x="1099" y="163"/>
                  </a:lnTo>
                  <a:lnTo>
                    <a:pt x="1105" y="157"/>
                  </a:lnTo>
                  <a:lnTo>
                    <a:pt x="1111" y="157"/>
                  </a:lnTo>
                  <a:lnTo>
                    <a:pt x="1117" y="151"/>
                  </a:lnTo>
                  <a:lnTo>
                    <a:pt x="1123" y="151"/>
                  </a:lnTo>
                  <a:lnTo>
                    <a:pt x="1123" y="157"/>
                  </a:lnTo>
                  <a:lnTo>
                    <a:pt x="1129" y="157"/>
                  </a:lnTo>
                  <a:lnTo>
                    <a:pt x="1135" y="145"/>
                  </a:lnTo>
                  <a:lnTo>
                    <a:pt x="1141" y="151"/>
                  </a:lnTo>
                  <a:lnTo>
                    <a:pt x="1141" y="157"/>
                  </a:lnTo>
                  <a:lnTo>
                    <a:pt x="1141" y="169"/>
                  </a:lnTo>
                  <a:lnTo>
                    <a:pt x="1147" y="169"/>
                  </a:lnTo>
                  <a:lnTo>
                    <a:pt x="1147" y="151"/>
                  </a:lnTo>
                  <a:lnTo>
                    <a:pt x="1147" y="145"/>
                  </a:lnTo>
                  <a:lnTo>
                    <a:pt x="1147" y="151"/>
                  </a:lnTo>
                  <a:lnTo>
                    <a:pt x="1153" y="157"/>
                  </a:lnTo>
                  <a:lnTo>
                    <a:pt x="1153" y="151"/>
                  </a:lnTo>
                  <a:lnTo>
                    <a:pt x="1159" y="145"/>
                  </a:lnTo>
                  <a:lnTo>
                    <a:pt x="1171" y="139"/>
                  </a:lnTo>
                  <a:lnTo>
                    <a:pt x="1183" y="145"/>
                  </a:lnTo>
                  <a:lnTo>
                    <a:pt x="1201" y="151"/>
                  </a:lnTo>
                  <a:lnTo>
                    <a:pt x="1195" y="163"/>
                  </a:lnTo>
                  <a:lnTo>
                    <a:pt x="1207" y="157"/>
                  </a:lnTo>
                  <a:lnTo>
                    <a:pt x="1219" y="151"/>
                  </a:lnTo>
                  <a:lnTo>
                    <a:pt x="1225" y="145"/>
                  </a:lnTo>
                  <a:lnTo>
                    <a:pt x="1237" y="133"/>
                  </a:lnTo>
                  <a:lnTo>
                    <a:pt x="1249" y="115"/>
                  </a:lnTo>
                  <a:lnTo>
                    <a:pt x="1261" y="85"/>
                  </a:lnTo>
                  <a:lnTo>
                    <a:pt x="1273" y="72"/>
                  </a:lnTo>
                  <a:lnTo>
                    <a:pt x="1273" y="66"/>
                  </a:lnTo>
                  <a:lnTo>
                    <a:pt x="1297" y="36"/>
                  </a:lnTo>
                  <a:lnTo>
                    <a:pt x="1327" y="12"/>
                  </a:lnTo>
                  <a:lnTo>
                    <a:pt x="1351" y="6"/>
                  </a:lnTo>
                  <a:lnTo>
                    <a:pt x="1375" y="0"/>
                  </a:lnTo>
                  <a:lnTo>
                    <a:pt x="1393" y="6"/>
                  </a:lnTo>
                  <a:lnTo>
                    <a:pt x="1411" y="12"/>
                  </a:lnTo>
                  <a:lnTo>
                    <a:pt x="1417" y="24"/>
                  </a:lnTo>
                  <a:lnTo>
                    <a:pt x="1417" y="30"/>
                  </a:lnTo>
                  <a:lnTo>
                    <a:pt x="1423" y="30"/>
                  </a:lnTo>
                  <a:lnTo>
                    <a:pt x="1429" y="42"/>
                  </a:lnTo>
                  <a:lnTo>
                    <a:pt x="1435" y="48"/>
                  </a:lnTo>
                  <a:lnTo>
                    <a:pt x="1441" y="54"/>
                  </a:lnTo>
                  <a:lnTo>
                    <a:pt x="1441" y="48"/>
                  </a:lnTo>
                  <a:lnTo>
                    <a:pt x="1453" y="42"/>
                  </a:lnTo>
                  <a:lnTo>
                    <a:pt x="1459" y="42"/>
                  </a:lnTo>
                  <a:lnTo>
                    <a:pt x="1459" y="36"/>
                  </a:lnTo>
                  <a:lnTo>
                    <a:pt x="1465" y="36"/>
                  </a:lnTo>
                  <a:lnTo>
                    <a:pt x="1477" y="30"/>
                  </a:lnTo>
                  <a:lnTo>
                    <a:pt x="1490" y="42"/>
                  </a:lnTo>
                  <a:lnTo>
                    <a:pt x="1502" y="48"/>
                  </a:lnTo>
                  <a:lnTo>
                    <a:pt x="1502" y="42"/>
                  </a:lnTo>
                  <a:lnTo>
                    <a:pt x="1490" y="36"/>
                  </a:lnTo>
                  <a:lnTo>
                    <a:pt x="1490" y="24"/>
                  </a:lnTo>
                  <a:lnTo>
                    <a:pt x="1496" y="30"/>
                  </a:lnTo>
                  <a:lnTo>
                    <a:pt x="1508" y="42"/>
                  </a:lnTo>
                  <a:lnTo>
                    <a:pt x="1508" y="36"/>
                  </a:lnTo>
                  <a:lnTo>
                    <a:pt x="1502" y="24"/>
                  </a:lnTo>
                  <a:lnTo>
                    <a:pt x="1496" y="0"/>
                  </a:lnTo>
                  <a:lnTo>
                    <a:pt x="1508" y="6"/>
                  </a:lnTo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7" name="Freeform 317"/>
            <p:cNvSpPr>
              <a:spLocks/>
            </p:cNvSpPr>
            <p:nvPr/>
          </p:nvSpPr>
          <p:spPr bwMode="auto">
            <a:xfrm>
              <a:off x="9304338" y="1750220"/>
              <a:ext cx="247650" cy="1001713"/>
            </a:xfrm>
            <a:custGeom>
              <a:avLst/>
              <a:gdLst>
                <a:gd name="T0" fmla="*/ 0 w 156"/>
                <a:gd name="T1" fmla="*/ 6 h 631"/>
                <a:gd name="T2" fmla="*/ 30 w 156"/>
                <a:gd name="T3" fmla="*/ 0 h 631"/>
                <a:gd name="T4" fmla="*/ 42 w 156"/>
                <a:gd name="T5" fmla="*/ 24 h 631"/>
                <a:gd name="T6" fmla="*/ 54 w 156"/>
                <a:gd name="T7" fmla="*/ 24 h 631"/>
                <a:gd name="T8" fmla="*/ 54 w 156"/>
                <a:gd name="T9" fmla="*/ 36 h 631"/>
                <a:gd name="T10" fmla="*/ 72 w 156"/>
                <a:gd name="T11" fmla="*/ 48 h 631"/>
                <a:gd name="T12" fmla="*/ 84 w 156"/>
                <a:gd name="T13" fmla="*/ 66 h 631"/>
                <a:gd name="T14" fmla="*/ 72 w 156"/>
                <a:gd name="T15" fmla="*/ 72 h 631"/>
                <a:gd name="T16" fmla="*/ 54 w 156"/>
                <a:gd name="T17" fmla="*/ 85 h 631"/>
                <a:gd name="T18" fmla="*/ 54 w 156"/>
                <a:gd name="T19" fmla="*/ 109 h 631"/>
                <a:gd name="T20" fmla="*/ 30 w 156"/>
                <a:gd name="T21" fmla="*/ 133 h 631"/>
                <a:gd name="T22" fmla="*/ 30 w 156"/>
                <a:gd name="T23" fmla="*/ 145 h 631"/>
                <a:gd name="T24" fmla="*/ 18 w 156"/>
                <a:gd name="T25" fmla="*/ 169 h 631"/>
                <a:gd name="T26" fmla="*/ 36 w 156"/>
                <a:gd name="T27" fmla="*/ 199 h 631"/>
                <a:gd name="T28" fmla="*/ 30 w 156"/>
                <a:gd name="T29" fmla="*/ 211 h 631"/>
                <a:gd name="T30" fmla="*/ 48 w 156"/>
                <a:gd name="T31" fmla="*/ 229 h 631"/>
                <a:gd name="T32" fmla="*/ 66 w 156"/>
                <a:gd name="T33" fmla="*/ 235 h 631"/>
                <a:gd name="T34" fmla="*/ 114 w 156"/>
                <a:gd name="T35" fmla="*/ 241 h 631"/>
                <a:gd name="T36" fmla="*/ 138 w 156"/>
                <a:gd name="T37" fmla="*/ 277 h 631"/>
                <a:gd name="T38" fmla="*/ 156 w 156"/>
                <a:gd name="T39" fmla="*/ 289 h 631"/>
                <a:gd name="T40" fmla="*/ 138 w 156"/>
                <a:gd name="T41" fmla="*/ 331 h 631"/>
                <a:gd name="T42" fmla="*/ 138 w 156"/>
                <a:gd name="T43" fmla="*/ 337 h 631"/>
                <a:gd name="T44" fmla="*/ 126 w 156"/>
                <a:gd name="T45" fmla="*/ 337 h 631"/>
                <a:gd name="T46" fmla="*/ 108 w 156"/>
                <a:gd name="T47" fmla="*/ 355 h 631"/>
                <a:gd name="T48" fmla="*/ 96 w 156"/>
                <a:gd name="T49" fmla="*/ 361 h 631"/>
                <a:gd name="T50" fmla="*/ 78 w 156"/>
                <a:gd name="T51" fmla="*/ 373 h 631"/>
                <a:gd name="T52" fmla="*/ 72 w 156"/>
                <a:gd name="T53" fmla="*/ 379 h 631"/>
                <a:gd name="T54" fmla="*/ 54 w 156"/>
                <a:gd name="T55" fmla="*/ 385 h 631"/>
                <a:gd name="T56" fmla="*/ 54 w 156"/>
                <a:gd name="T57" fmla="*/ 409 h 631"/>
                <a:gd name="T58" fmla="*/ 72 w 156"/>
                <a:gd name="T59" fmla="*/ 415 h 631"/>
                <a:gd name="T60" fmla="*/ 60 w 156"/>
                <a:gd name="T61" fmla="*/ 421 h 631"/>
                <a:gd name="T62" fmla="*/ 60 w 156"/>
                <a:gd name="T63" fmla="*/ 445 h 631"/>
                <a:gd name="T64" fmla="*/ 78 w 156"/>
                <a:gd name="T65" fmla="*/ 469 h 631"/>
                <a:gd name="T66" fmla="*/ 66 w 156"/>
                <a:gd name="T67" fmla="*/ 499 h 631"/>
                <a:gd name="T68" fmla="*/ 96 w 156"/>
                <a:gd name="T69" fmla="*/ 529 h 631"/>
                <a:gd name="T70" fmla="*/ 108 w 156"/>
                <a:gd name="T71" fmla="*/ 547 h 631"/>
                <a:gd name="T72" fmla="*/ 108 w 156"/>
                <a:gd name="T73" fmla="*/ 559 h 631"/>
                <a:gd name="T74" fmla="*/ 108 w 156"/>
                <a:gd name="T75" fmla="*/ 571 h 631"/>
                <a:gd name="T76" fmla="*/ 90 w 156"/>
                <a:gd name="T77" fmla="*/ 571 h 631"/>
                <a:gd name="T78" fmla="*/ 90 w 156"/>
                <a:gd name="T79" fmla="*/ 589 h 631"/>
                <a:gd name="T80" fmla="*/ 66 w 156"/>
                <a:gd name="T81" fmla="*/ 613 h 631"/>
                <a:gd name="T82" fmla="*/ 66 w 156"/>
                <a:gd name="T83" fmla="*/ 631 h 631"/>
                <a:gd name="T84" fmla="*/ 48 w 156"/>
                <a:gd name="T85" fmla="*/ 625 h 631"/>
                <a:gd name="T86" fmla="*/ 48 w 156"/>
                <a:gd name="T87" fmla="*/ 613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6" h="631">
                  <a:moveTo>
                    <a:pt x="0" y="0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30" y="0"/>
                  </a:lnTo>
                  <a:lnTo>
                    <a:pt x="30" y="12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66" y="36"/>
                  </a:lnTo>
                  <a:lnTo>
                    <a:pt x="72" y="48"/>
                  </a:lnTo>
                  <a:lnTo>
                    <a:pt x="78" y="48"/>
                  </a:lnTo>
                  <a:lnTo>
                    <a:pt x="84" y="66"/>
                  </a:lnTo>
                  <a:lnTo>
                    <a:pt x="78" y="66"/>
                  </a:lnTo>
                  <a:lnTo>
                    <a:pt x="72" y="72"/>
                  </a:lnTo>
                  <a:lnTo>
                    <a:pt x="54" y="79"/>
                  </a:lnTo>
                  <a:lnTo>
                    <a:pt x="54" y="85"/>
                  </a:lnTo>
                  <a:lnTo>
                    <a:pt x="54" y="103"/>
                  </a:lnTo>
                  <a:lnTo>
                    <a:pt x="54" y="109"/>
                  </a:lnTo>
                  <a:lnTo>
                    <a:pt x="42" y="115"/>
                  </a:lnTo>
                  <a:lnTo>
                    <a:pt x="30" y="133"/>
                  </a:lnTo>
                  <a:lnTo>
                    <a:pt x="36" y="139"/>
                  </a:lnTo>
                  <a:lnTo>
                    <a:pt x="30" y="145"/>
                  </a:lnTo>
                  <a:lnTo>
                    <a:pt x="24" y="163"/>
                  </a:lnTo>
                  <a:lnTo>
                    <a:pt x="18" y="169"/>
                  </a:lnTo>
                  <a:lnTo>
                    <a:pt x="24" y="199"/>
                  </a:lnTo>
                  <a:lnTo>
                    <a:pt x="36" y="199"/>
                  </a:lnTo>
                  <a:lnTo>
                    <a:pt x="36" y="205"/>
                  </a:lnTo>
                  <a:lnTo>
                    <a:pt x="30" y="211"/>
                  </a:lnTo>
                  <a:lnTo>
                    <a:pt x="36" y="229"/>
                  </a:lnTo>
                  <a:lnTo>
                    <a:pt x="48" y="229"/>
                  </a:lnTo>
                  <a:lnTo>
                    <a:pt x="66" y="241"/>
                  </a:lnTo>
                  <a:lnTo>
                    <a:pt x="66" y="235"/>
                  </a:lnTo>
                  <a:lnTo>
                    <a:pt x="96" y="229"/>
                  </a:lnTo>
                  <a:lnTo>
                    <a:pt x="114" y="241"/>
                  </a:lnTo>
                  <a:lnTo>
                    <a:pt x="126" y="277"/>
                  </a:lnTo>
                  <a:lnTo>
                    <a:pt x="138" y="277"/>
                  </a:lnTo>
                  <a:lnTo>
                    <a:pt x="144" y="289"/>
                  </a:lnTo>
                  <a:lnTo>
                    <a:pt x="156" y="289"/>
                  </a:lnTo>
                  <a:lnTo>
                    <a:pt x="138" y="307"/>
                  </a:lnTo>
                  <a:lnTo>
                    <a:pt x="138" y="331"/>
                  </a:lnTo>
                  <a:lnTo>
                    <a:pt x="144" y="331"/>
                  </a:lnTo>
                  <a:lnTo>
                    <a:pt x="138" y="337"/>
                  </a:lnTo>
                  <a:lnTo>
                    <a:pt x="132" y="343"/>
                  </a:lnTo>
                  <a:lnTo>
                    <a:pt x="126" y="337"/>
                  </a:lnTo>
                  <a:lnTo>
                    <a:pt x="102" y="337"/>
                  </a:lnTo>
                  <a:lnTo>
                    <a:pt x="108" y="355"/>
                  </a:lnTo>
                  <a:lnTo>
                    <a:pt x="102" y="355"/>
                  </a:lnTo>
                  <a:lnTo>
                    <a:pt x="96" y="361"/>
                  </a:lnTo>
                  <a:lnTo>
                    <a:pt x="84" y="361"/>
                  </a:lnTo>
                  <a:lnTo>
                    <a:pt x="78" y="373"/>
                  </a:lnTo>
                  <a:lnTo>
                    <a:pt x="66" y="373"/>
                  </a:lnTo>
                  <a:lnTo>
                    <a:pt x="72" y="379"/>
                  </a:lnTo>
                  <a:lnTo>
                    <a:pt x="66" y="385"/>
                  </a:lnTo>
                  <a:lnTo>
                    <a:pt x="54" y="385"/>
                  </a:lnTo>
                  <a:lnTo>
                    <a:pt x="54" y="397"/>
                  </a:lnTo>
                  <a:lnTo>
                    <a:pt x="54" y="409"/>
                  </a:lnTo>
                  <a:lnTo>
                    <a:pt x="60" y="403"/>
                  </a:lnTo>
                  <a:lnTo>
                    <a:pt x="72" y="415"/>
                  </a:lnTo>
                  <a:lnTo>
                    <a:pt x="66" y="427"/>
                  </a:lnTo>
                  <a:lnTo>
                    <a:pt x="60" y="421"/>
                  </a:lnTo>
                  <a:lnTo>
                    <a:pt x="48" y="439"/>
                  </a:lnTo>
                  <a:lnTo>
                    <a:pt x="60" y="445"/>
                  </a:lnTo>
                  <a:lnTo>
                    <a:pt x="72" y="463"/>
                  </a:lnTo>
                  <a:lnTo>
                    <a:pt x="78" y="469"/>
                  </a:lnTo>
                  <a:lnTo>
                    <a:pt x="78" y="481"/>
                  </a:lnTo>
                  <a:lnTo>
                    <a:pt x="66" y="499"/>
                  </a:lnTo>
                  <a:lnTo>
                    <a:pt x="78" y="517"/>
                  </a:lnTo>
                  <a:lnTo>
                    <a:pt x="96" y="529"/>
                  </a:lnTo>
                  <a:lnTo>
                    <a:pt x="102" y="535"/>
                  </a:lnTo>
                  <a:lnTo>
                    <a:pt x="108" y="547"/>
                  </a:lnTo>
                  <a:lnTo>
                    <a:pt x="102" y="553"/>
                  </a:lnTo>
                  <a:lnTo>
                    <a:pt x="108" y="559"/>
                  </a:lnTo>
                  <a:lnTo>
                    <a:pt x="114" y="565"/>
                  </a:lnTo>
                  <a:lnTo>
                    <a:pt x="108" y="571"/>
                  </a:lnTo>
                  <a:lnTo>
                    <a:pt x="96" y="565"/>
                  </a:lnTo>
                  <a:lnTo>
                    <a:pt x="90" y="571"/>
                  </a:lnTo>
                  <a:lnTo>
                    <a:pt x="84" y="583"/>
                  </a:lnTo>
                  <a:lnTo>
                    <a:pt x="90" y="589"/>
                  </a:lnTo>
                  <a:lnTo>
                    <a:pt x="78" y="601"/>
                  </a:lnTo>
                  <a:lnTo>
                    <a:pt x="66" y="613"/>
                  </a:lnTo>
                  <a:lnTo>
                    <a:pt x="78" y="625"/>
                  </a:lnTo>
                  <a:lnTo>
                    <a:pt x="66" y="631"/>
                  </a:lnTo>
                  <a:lnTo>
                    <a:pt x="54" y="631"/>
                  </a:lnTo>
                  <a:lnTo>
                    <a:pt x="48" y="625"/>
                  </a:lnTo>
                  <a:lnTo>
                    <a:pt x="48" y="619"/>
                  </a:lnTo>
                  <a:lnTo>
                    <a:pt x="48" y="613"/>
                  </a:lnTo>
                  <a:lnTo>
                    <a:pt x="36" y="613"/>
                  </a:lnTo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8" name="Freeform 318"/>
            <p:cNvSpPr>
              <a:spLocks/>
            </p:cNvSpPr>
            <p:nvPr/>
          </p:nvSpPr>
          <p:spPr bwMode="auto">
            <a:xfrm>
              <a:off x="7902576" y="1674019"/>
              <a:ext cx="285750" cy="258763"/>
            </a:xfrm>
            <a:custGeom>
              <a:avLst/>
              <a:gdLst>
                <a:gd name="T0" fmla="*/ 48 w 180"/>
                <a:gd name="T1" fmla="*/ 48 h 163"/>
                <a:gd name="T2" fmla="*/ 60 w 180"/>
                <a:gd name="T3" fmla="*/ 54 h 163"/>
                <a:gd name="T4" fmla="*/ 72 w 180"/>
                <a:gd name="T5" fmla="*/ 60 h 163"/>
                <a:gd name="T6" fmla="*/ 90 w 180"/>
                <a:gd name="T7" fmla="*/ 54 h 163"/>
                <a:gd name="T8" fmla="*/ 72 w 180"/>
                <a:gd name="T9" fmla="*/ 42 h 163"/>
                <a:gd name="T10" fmla="*/ 66 w 180"/>
                <a:gd name="T11" fmla="*/ 24 h 163"/>
                <a:gd name="T12" fmla="*/ 66 w 180"/>
                <a:gd name="T13" fmla="*/ 12 h 163"/>
                <a:gd name="T14" fmla="*/ 102 w 180"/>
                <a:gd name="T15" fmla="*/ 18 h 163"/>
                <a:gd name="T16" fmla="*/ 120 w 180"/>
                <a:gd name="T17" fmla="*/ 6 h 163"/>
                <a:gd name="T18" fmla="*/ 144 w 180"/>
                <a:gd name="T19" fmla="*/ 6 h 163"/>
                <a:gd name="T20" fmla="*/ 174 w 180"/>
                <a:gd name="T21" fmla="*/ 6 h 163"/>
                <a:gd name="T22" fmla="*/ 180 w 180"/>
                <a:gd name="T23" fmla="*/ 30 h 163"/>
                <a:gd name="T24" fmla="*/ 174 w 180"/>
                <a:gd name="T25" fmla="*/ 60 h 163"/>
                <a:gd name="T26" fmla="*/ 132 w 180"/>
                <a:gd name="T27" fmla="*/ 60 h 163"/>
                <a:gd name="T28" fmla="*/ 120 w 180"/>
                <a:gd name="T29" fmla="*/ 30 h 163"/>
                <a:gd name="T30" fmla="*/ 108 w 180"/>
                <a:gd name="T31" fmla="*/ 36 h 163"/>
                <a:gd name="T32" fmla="*/ 120 w 180"/>
                <a:gd name="T33" fmla="*/ 60 h 163"/>
                <a:gd name="T34" fmla="*/ 168 w 180"/>
                <a:gd name="T35" fmla="*/ 66 h 163"/>
                <a:gd name="T36" fmla="*/ 162 w 180"/>
                <a:gd name="T37" fmla="*/ 84 h 163"/>
                <a:gd name="T38" fmla="*/ 156 w 180"/>
                <a:gd name="T39" fmla="*/ 96 h 163"/>
                <a:gd name="T40" fmla="*/ 138 w 180"/>
                <a:gd name="T41" fmla="*/ 90 h 163"/>
                <a:gd name="T42" fmla="*/ 138 w 180"/>
                <a:gd name="T43" fmla="*/ 90 h 163"/>
                <a:gd name="T44" fmla="*/ 108 w 180"/>
                <a:gd name="T45" fmla="*/ 133 h 163"/>
                <a:gd name="T46" fmla="*/ 90 w 180"/>
                <a:gd name="T47" fmla="*/ 127 h 163"/>
                <a:gd name="T48" fmla="*/ 102 w 180"/>
                <a:gd name="T49" fmla="*/ 157 h 163"/>
                <a:gd name="T50" fmla="*/ 54 w 180"/>
                <a:gd name="T51" fmla="*/ 151 h 163"/>
                <a:gd name="T52" fmla="*/ 18 w 180"/>
                <a:gd name="T53" fmla="*/ 133 h 163"/>
                <a:gd name="T54" fmla="*/ 24 w 180"/>
                <a:gd name="T55" fmla="*/ 127 h 163"/>
                <a:gd name="T56" fmla="*/ 12 w 180"/>
                <a:gd name="T57" fmla="*/ 108 h 163"/>
                <a:gd name="T58" fmla="*/ 12 w 180"/>
                <a:gd name="T59" fmla="*/ 90 h 163"/>
                <a:gd name="T60" fmla="*/ 0 w 180"/>
                <a:gd name="T61" fmla="*/ 72 h 163"/>
                <a:gd name="T62" fmla="*/ 6 w 180"/>
                <a:gd name="T63" fmla="*/ 60 h 163"/>
                <a:gd name="T64" fmla="*/ 12 w 180"/>
                <a:gd name="T65" fmla="*/ 60 h 163"/>
                <a:gd name="T66" fmla="*/ 18 w 180"/>
                <a:gd name="T67" fmla="*/ 42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0" h="163">
                  <a:moveTo>
                    <a:pt x="30" y="48"/>
                  </a:moveTo>
                  <a:lnTo>
                    <a:pt x="48" y="48"/>
                  </a:lnTo>
                  <a:lnTo>
                    <a:pt x="48" y="54"/>
                  </a:lnTo>
                  <a:lnTo>
                    <a:pt x="60" y="54"/>
                  </a:lnTo>
                  <a:lnTo>
                    <a:pt x="72" y="54"/>
                  </a:lnTo>
                  <a:lnTo>
                    <a:pt x="72" y="60"/>
                  </a:lnTo>
                  <a:lnTo>
                    <a:pt x="84" y="60"/>
                  </a:lnTo>
                  <a:lnTo>
                    <a:pt x="90" y="54"/>
                  </a:lnTo>
                  <a:lnTo>
                    <a:pt x="78" y="48"/>
                  </a:lnTo>
                  <a:lnTo>
                    <a:pt x="72" y="42"/>
                  </a:lnTo>
                  <a:lnTo>
                    <a:pt x="66" y="30"/>
                  </a:lnTo>
                  <a:lnTo>
                    <a:pt x="66" y="24"/>
                  </a:lnTo>
                  <a:lnTo>
                    <a:pt x="78" y="18"/>
                  </a:lnTo>
                  <a:lnTo>
                    <a:pt x="66" y="12"/>
                  </a:lnTo>
                  <a:lnTo>
                    <a:pt x="84" y="12"/>
                  </a:lnTo>
                  <a:lnTo>
                    <a:pt x="102" y="18"/>
                  </a:lnTo>
                  <a:lnTo>
                    <a:pt x="120" y="12"/>
                  </a:lnTo>
                  <a:lnTo>
                    <a:pt x="120" y="6"/>
                  </a:lnTo>
                  <a:lnTo>
                    <a:pt x="126" y="0"/>
                  </a:lnTo>
                  <a:lnTo>
                    <a:pt x="144" y="6"/>
                  </a:lnTo>
                  <a:lnTo>
                    <a:pt x="150" y="0"/>
                  </a:lnTo>
                  <a:lnTo>
                    <a:pt x="174" y="6"/>
                  </a:lnTo>
                  <a:lnTo>
                    <a:pt x="168" y="24"/>
                  </a:lnTo>
                  <a:lnTo>
                    <a:pt x="180" y="30"/>
                  </a:lnTo>
                  <a:lnTo>
                    <a:pt x="180" y="42"/>
                  </a:lnTo>
                  <a:lnTo>
                    <a:pt x="174" y="60"/>
                  </a:lnTo>
                  <a:lnTo>
                    <a:pt x="150" y="66"/>
                  </a:lnTo>
                  <a:lnTo>
                    <a:pt x="132" y="60"/>
                  </a:lnTo>
                  <a:lnTo>
                    <a:pt x="120" y="48"/>
                  </a:lnTo>
                  <a:lnTo>
                    <a:pt x="120" y="30"/>
                  </a:lnTo>
                  <a:lnTo>
                    <a:pt x="108" y="30"/>
                  </a:lnTo>
                  <a:lnTo>
                    <a:pt x="108" y="36"/>
                  </a:lnTo>
                  <a:lnTo>
                    <a:pt x="102" y="36"/>
                  </a:lnTo>
                  <a:lnTo>
                    <a:pt x="120" y="60"/>
                  </a:lnTo>
                  <a:lnTo>
                    <a:pt x="144" y="72"/>
                  </a:lnTo>
                  <a:lnTo>
                    <a:pt x="168" y="66"/>
                  </a:lnTo>
                  <a:lnTo>
                    <a:pt x="174" y="72"/>
                  </a:lnTo>
                  <a:lnTo>
                    <a:pt x="162" y="84"/>
                  </a:lnTo>
                  <a:lnTo>
                    <a:pt x="156" y="90"/>
                  </a:lnTo>
                  <a:lnTo>
                    <a:pt x="156" y="96"/>
                  </a:lnTo>
                  <a:lnTo>
                    <a:pt x="150" y="96"/>
                  </a:lnTo>
                  <a:lnTo>
                    <a:pt x="138" y="90"/>
                  </a:lnTo>
                  <a:lnTo>
                    <a:pt x="144" y="90"/>
                  </a:lnTo>
                  <a:lnTo>
                    <a:pt x="138" y="90"/>
                  </a:lnTo>
                  <a:lnTo>
                    <a:pt x="132" y="102"/>
                  </a:lnTo>
                  <a:lnTo>
                    <a:pt x="108" y="133"/>
                  </a:lnTo>
                  <a:lnTo>
                    <a:pt x="96" y="127"/>
                  </a:lnTo>
                  <a:lnTo>
                    <a:pt x="90" y="127"/>
                  </a:lnTo>
                  <a:lnTo>
                    <a:pt x="102" y="145"/>
                  </a:lnTo>
                  <a:lnTo>
                    <a:pt x="102" y="157"/>
                  </a:lnTo>
                  <a:lnTo>
                    <a:pt x="72" y="163"/>
                  </a:lnTo>
                  <a:lnTo>
                    <a:pt x="54" y="151"/>
                  </a:lnTo>
                  <a:lnTo>
                    <a:pt x="24" y="139"/>
                  </a:lnTo>
                  <a:lnTo>
                    <a:pt x="18" y="133"/>
                  </a:lnTo>
                  <a:lnTo>
                    <a:pt x="30" y="127"/>
                  </a:lnTo>
                  <a:lnTo>
                    <a:pt x="24" y="127"/>
                  </a:lnTo>
                  <a:lnTo>
                    <a:pt x="18" y="120"/>
                  </a:lnTo>
                  <a:lnTo>
                    <a:pt x="12" y="108"/>
                  </a:lnTo>
                  <a:lnTo>
                    <a:pt x="6" y="96"/>
                  </a:lnTo>
                  <a:lnTo>
                    <a:pt x="12" y="90"/>
                  </a:lnTo>
                  <a:lnTo>
                    <a:pt x="0" y="84"/>
                  </a:lnTo>
                  <a:lnTo>
                    <a:pt x="0" y="72"/>
                  </a:lnTo>
                  <a:lnTo>
                    <a:pt x="12" y="66"/>
                  </a:lnTo>
                  <a:lnTo>
                    <a:pt x="6" y="60"/>
                  </a:lnTo>
                  <a:lnTo>
                    <a:pt x="6" y="48"/>
                  </a:lnTo>
                  <a:lnTo>
                    <a:pt x="12" y="60"/>
                  </a:lnTo>
                  <a:lnTo>
                    <a:pt x="12" y="48"/>
                  </a:lnTo>
                  <a:lnTo>
                    <a:pt x="18" y="42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9" name="Freeform 319"/>
            <p:cNvSpPr>
              <a:spLocks/>
            </p:cNvSpPr>
            <p:nvPr/>
          </p:nvSpPr>
          <p:spPr bwMode="auto">
            <a:xfrm>
              <a:off x="8207378" y="1588295"/>
              <a:ext cx="180975" cy="104776"/>
            </a:xfrm>
            <a:custGeom>
              <a:avLst/>
              <a:gdLst>
                <a:gd name="T0" fmla="*/ 0 w 114"/>
                <a:gd name="T1" fmla="*/ 36 h 66"/>
                <a:gd name="T2" fmla="*/ 0 w 114"/>
                <a:gd name="T3" fmla="*/ 48 h 66"/>
                <a:gd name="T4" fmla="*/ 12 w 114"/>
                <a:gd name="T5" fmla="*/ 60 h 66"/>
                <a:gd name="T6" fmla="*/ 6 w 114"/>
                <a:gd name="T7" fmla="*/ 66 h 66"/>
                <a:gd name="T8" fmla="*/ 78 w 114"/>
                <a:gd name="T9" fmla="*/ 66 h 66"/>
                <a:gd name="T10" fmla="*/ 102 w 114"/>
                <a:gd name="T11" fmla="*/ 48 h 66"/>
                <a:gd name="T12" fmla="*/ 114 w 114"/>
                <a:gd name="T13" fmla="*/ 12 h 66"/>
                <a:gd name="T14" fmla="*/ 108 w 114"/>
                <a:gd name="T15" fmla="*/ 6 h 66"/>
                <a:gd name="T16" fmla="*/ 108 w 114"/>
                <a:gd name="T17" fmla="*/ 0 h 66"/>
                <a:gd name="T18" fmla="*/ 102 w 114"/>
                <a:gd name="T19" fmla="*/ 0 h 66"/>
                <a:gd name="T20" fmla="*/ 102 w 114"/>
                <a:gd name="T21" fmla="*/ 6 h 66"/>
                <a:gd name="T22" fmla="*/ 90 w 114"/>
                <a:gd name="T23" fmla="*/ 6 h 66"/>
                <a:gd name="T24" fmla="*/ 66 w 114"/>
                <a:gd name="T25" fmla="*/ 12 h 66"/>
                <a:gd name="T26" fmla="*/ 66 w 114"/>
                <a:gd name="T27" fmla="*/ 24 h 66"/>
                <a:gd name="T28" fmla="*/ 60 w 114"/>
                <a:gd name="T29" fmla="*/ 30 h 66"/>
                <a:gd name="T30" fmla="*/ 42 w 114"/>
                <a:gd name="T31" fmla="*/ 18 h 66"/>
                <a:gd name="T32" fmla="*/ 24 w 114"/>
                <a:gd name="T33" fmla="*/ 30 h 66"/>
                <a:gd name="T34" fmla="*/ 24 w 114"/>
                <a:gd name="T35" fmla="*/ 42 h 66"/>
                <a:gd name="T36" fmla="*/ 30 w 114"/>
                <a:gd name="T37" fmla="*/ 42 h 66"/>
                <a:gd name="T38" fmla="*/ 18 w 114"/>
                <a:gd name="T39" fmla="*/ 48 h 66"/>
                <a:gd name="T40" fmla="*/ 12 w 114"/>
                <a:gd name="T41" fmla="*/ 48 h 66"/>
                <a:gd name="T42" fmla="*/ 6 w 114"/>
                <a:gd name="T43" fmla="*/ 42 h 66"/>
                <a:gd name="T44" fmla="*/ 0 w 114"/>
                <a:gd name="T45" fmla="*/ 3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4" h="66">
                  <a:moveTo>
                    <a:pt x="0" y="36"/>
                  </a:moveTo>
                  <a:lnTo>
                    <a:pt x="0" y="48"/>
                  </a:lnTo>
                  <a:lnTo>
                    <a:pt x="12" y="60"/>
                  </a:lnTo>
                  <a:lnTo>
                    <a:pt x="6" y="66"/>
                  </a:lnTo>
                  <a:lnTo>
                    <a:pt x="78" y="66"/>
                  </a:lnTo>
                  <a:lnTo>
                    <a:pt x="102" y="48"/>
                  </a:lnTo>
                  <a:lnTo>
                    <a:pt x="114" y="12"/>
                  </a:lnTo>
                  <a:lnTo>
                    <a:pt x="108" y="6"/>
                  </a:lnTo>
                  <a:lnTo>
                    <a:pt x="108" y="0"/>
                  </a:lnTo>
                  <a:lnTo>
                    <a:pt x="102" y="0"/>
                  </a:lnTo>
                  <a:lnTo>
                    <a:pt x="102" y="6"/>
                  </a:lnTo>
                  <a:lnTo>
                    <a:pt x="90" y="6"/>
                  </a:lnTo>
                  <a:lnTo>
                    <a:pt x="66" y="12"/>
                  </a:lnTo>
                  <a:lnTo>
                    <a:pt x="66" y="24"/>
                  </a:lnTo>
                  <a:lnTo>
                    <a:pt x="60" y="30"/>
                  </a:lnTo>
                  <a:lnTo>
                    <a:pt x="42" y="18"/>
                  </a:lnTo>
                  <a:lnTo>
                    <a:pt x="24" y="30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4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0" name="Freeform 320"/>
            <p:cNvSpPr>
              <a:spLocks/>
            </p:cNvSpPr>
            <p:nvPr/>
          </p:nvSpPr>
          <p:spPr bwMode="auto">
            <a:xfrm>
              <a:off x="8178801" y="1942305"/>
              <a:ext cx="142875" cy="123826"/>
            </a:xfrm>
            <a:custGeom>
              <a:avLst/>
              <a:gdLst>
                <a:gd name="T0" fmla="*/ 6 w 90"/>
                <a:gd name="T1" fmla="*/ 18 h 78"/>
                <a:gd name="T2" fmla="*/ 24 w 90"/>
                <a:gd name="T3" fmla="*/ 0 h 78"/>
                <a:gd name="T4" fmla="*/ 42 w 90"/>
                <a:gd name="T5" fmla="*/ 0 h 78"/>
                <a:gd name="T6" fmla="*/ 72 w 90"/>
                <a:gd name="T7" fmla="*/ 6 h 78"/>
                <a:gd name="T8" fmla="*/ 90 w 90"/>
                <a:gd name="T9" fmla="*/ 30 h 78"/>
                <a:gd name="T10" fmla="*/ 66 w 90"/>
                <a:gd name="T11" fmla="*/ 48 h 78"/>
                <a:gd name="T12" fmla="*/ 18 w 90"/>
                <a:gd name="T13" fmla="*/ 54 h 78"/>
                <a:gd name="T14" fmla="*/ 0 w 90"/>
                <a:gd name="T15" fmla="*/ 78 h 78"/>
                <a:gd name="T16" fmla="*/ 0 w 90"/>
                <a:gd name="T17" fmla="*/ 72 h 78"/>
                <a:gd name="T18" fmla="*/ 6 w 90"/>
                <a:gd name="T19" fmla="*/ 66 h 78"/>
                <a:gd name="T20" fmla="*/ 12 w 90"/>
                <a:gd name="T21" fmla="*/ 48 h 78"/>
                <a:gd name="T22" fmla="*/ 6 w 90"/>
                <a:gd name="T23" fmla="*/ 30 h 78"/>
                <a:gd name="T24" fmla="*/ 6 w 90"/>
                <a:gd name="T25" fmla="*/ 1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78">
                  <a:moveTo>
                    <a:pt x="6" y="18"/>
                  </a:moveTo>
                  <a:lnTo>
                    <a:pt x="24" y="0"/>
                  </a:lnTo>
                  <a:lnTo>
                    <a:pt x="42" y="0"/>
                  </a:lnTo>
                  <a:lnTo>
                    <a:pt x="72" y="6"/>
                  </a:lnTo>
                  <a:lnTo>
                    <a:pt x="90" y="30"/>
                  </a:lnTo>
                  <a:lnTo>
                    <a:pt x="66" y="48"/>
                  </a:lnTo>
                  <a:lnTo>
                    <a:pt x="18" y="5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6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1" name="Freeform 321"/>
            <p:cNvSpPr>
              <a:spLocks/>
            </p:cNvSpPr>
            <p:nvPr/>
          </p:nvSpPr>
          <p:spPr bwMode="auto">
            <a:xfrm>
              <a:off x="7062789" y="2332832"/>
              <a:ext cx="66675" cy="66676"/>
            </a:xfrm>
            <a:custGeom>
              <a:avLst/>
              <a:gdLst>
                <a:gd name="T0" fmla="*/ 6 w 42"/>
                <a:gd name="T1" fmla="*/ 12 h 42"/>
                <a:gd name="T2" fmla="*/ 6 w 42"/>
                <a:gd name="T3" fmla="*/ 18 h 42"/>
                <a:gd name="T4" fmla="*/ 0 w 42"/>
                <a:gd name="T5" fmla="*/ 18 h 42"/>
                <a:gd name="T6" fmla="*/ 0 w 42"/>
                <a:gd name="T7" fmla="*/ 24 h 42"/>
                <a:gd name="T8" fmla="*/ 18 w 42"/>
                <a:gd name="T9" fmla="*/ 42 h 42"/>
                <a:gd name="T10" fmla="*/ 30 w 42"/>
                <a:gd name="T11" fmla="*/ 36 h 42"/>
                <a:gd name="T12" fmla="*/ 42 w 42"/>
                <a:gd name="T13" fmla="*/ 24 h 42"/>
                <a:gd name="T14" fmla="*/ 42 w 42"/>
                <a:gd name="T15" fmla="*/ 6 h 42"/>
                <a:gd name="T16" fmla="*/ 30 w 42"/>
                <a:gd name="T17" fmla="*/ 0 h 42"/>
                <a:gd name="T18" fmla="*/ 12 w 42"/>
                <a:gd name="T19" fmla="*/ 0 h 42"/>
                <a:gd name="T20" fmla="*/ 6 w 42"/>
                <a:gd name="T21" fmla="*/ 6 h 42"/>
                <a:gd name="T22" fmla="*/ 6 w 42"/>
                <a:gd name="T23" fmla="*/ 1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42">
                  <a:moveTo>
                    <a:pt x="6" y="12"/>
                  </a:moveTo>
                  <a:lnTo>
                    <a:pt x="6" y="18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18" y="42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2" y="6"/>
                  </a:lnTo>
                  <a:lnTo>
                    <a:pt x="30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2" name="Freeform 322"/>
            <p:cNvSpPr>
              <a:spLocks/>
            </p:cNvSpPr>
            <p:nvPr/>
          </p:nvSpPr>
          <p:spPr bwMode="auto">
            <a:xfrm>
              <a:off x="8121653" y="1932781"/>
              <a:ext cx="47625" cy="47626"/>
            </a:xfrm>
            <a:custGeom>
              <a:avLst/>
              <a:gdLst>
                <a:gd name="T0" fmla="*/ 6 w 30"/>
                <a:gd name="T1" fmla="*/ 6 h 30"/>
                <a:gd name="T2" fmla="*/ 0 w 30"/>
                <a:gd name="T3" fmla="*/ 12 h 30"/>
                <a:gd name="T4" fmla="*/ 12 w 30"/>
                <a:gd name="T5" fmla="*/ 30 h 30"/>
                <a:gd name="T6" fmla="*/ 30 w 30"/>
                <a:gd name="T7" fmla="*/ 30 h 30"/>
                <a:gd name="T8" fmla="*/ 24 w 30"/>
                <a:gd name="T9" fmla="*/ 30 h 30"/>
                <a:gd name="T10" fmla="*/ 30 w 30"/>
                <a:gd name="T11" fmla="*/ 12 h 30"/>
                <a:gd name="T12" fmla="*/ 24 w 30"/>
                <a:gd name="T13" fmla="*/ 0 h 30"/>
                <a:gd name="T14" fmla="*/ 6 w 30"/>
                <a:gd name="T15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30">
                  <a:moveTo>
                    <a:pt x="6" y="6"/>
                  </a:moveTo>
                  <a:lnTo>
                    <a:pt x="0" y="12"/>
                  </a:lnTo>
                  <a:lnTo>
                    <a:pt x="12" y="30"/>
                  </a:lnTo>
                  <a:lnTo>
                    <a:pt x="30" y="30"/>
                  </a:lnTo>
                  <a:lnTo>
                    <a:pt x="24" y="30"/>
                  </a:lnTo>
                  <a:lnTo>
                    <a:pt x="30" y="12"/>
                  </a:lnTo>
                  <a:lnTo>
                    <a:pt x="24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3" name="Freeform 323"/>
            <p:cNvSpPr>
              <a:spLocks/>
            </p:cNvSpPr>
            <p:nvPr/>
          </p:nvSpPr>
          <p:spPr bwMode="auto">
            <a:xfrm>
              <a:off x="7854953" y="1845469"/>
              <a:ext cx="47625" cy="58738"/>
            </a:xfrm>
            <a:custGeom>
              <a:avLst/>
              <a:gdLst>
                <a:gd name="T0" fmla="*/ 0 w 30"/>
                <a:gd name="T1" fmla="*/ 0 h 37"/>
                <a:gd name="T2" fmla="*/ 6 w 30"/>
                <a:gd name="T3" fmla="*/ 6 h 37"/>
                <a:gd name="T4" fmla="*/ 24 w 30"/>
                <a:gd name="T5" fmla="*/ 12 h 37"/>
                <a:gd name="T6" fmla="*/ 24 w 30"/>
                <a:gd name="T7" fmla="*/ 25 h 37"/>
                <a:gd name="T8" fmla="*/ 30 w 30"/>
                <a:gd name="T9" fmla="*/ 31 h 37"/>
                <a:gd name="T10" fmla="*/ 24 w 30"/>
                <a:gd name="T11" fmla="*/ 37 h 37"/>
                <a:gd name="T12" fmla="*/ 12 w 30"/>
                <a:gd name="T13" fmla="*/ 37 h 37"/>
                <a:gd name="T14" fmla="*/ 12 w 30"/>
                <a:gd name="T15" fmla="*/ 25 h 37"/>
                <a:gd name="T16" fmla="*/ 6 w 30"/>
                <a:gd name="T17" fmla="*/ 19 h 37"/>
                <a:gd name="T18" fmla="*/ 0 w 30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7">
                  <a:moveTo>
                    <a:pt x="0" y="0"/>
                  </a:moveTo>
                  <a:lnTo>
                    <a:pt x="6" y="6"/>
                  </a:lnTo>
                  <a:lnTo>
                    <a:pt x="24" y="12"/>
                  </a:lnTo>
                  <a:lnTo>
                    <a:pt x="24" y="25"/>
                  </a:lnTo>
                  <a:lnTo>
                    <a:pt x="30" y="31"/>
                  </a:lnTo>
                  <a:lnTo>
                    <a:pt x="24" y="37"/>
                  </a:lnTo>
                  <a:lnTo>
                    <a:pt x="12" y="37"/>
                  </a:lnTo>
                  <a:lnTo>
                    <a:pt x="12" y="25"/>
                  </a:lnTo>
                  <a:lnTo>
                    <a:pt x="6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4" name="Freeform 324"/>
            <p:cNvSpPr>
              <a:spLocks/>
            </p:cNvSpPr>
            <p:nvPr/>
          </p:nvSpPr>
          <p:spPr bwMode="auto">
            <a:xfrm>
              <a:off x="7959726" y="2056607"/>
              <a:ext cx="57150" cy="28576"/>
            </a:xfrm>
            <a:custGeom>
              <a:avLst/>
              <a:gdLst>
                <a:gd name="T0" fmla="*/ 0 w 36"/>
                <a:gd name="T1" fmla="*/ 0 h 18"/>
                <a:gd name="T2" fmla="*/ 6 w 36"/>
                <a:gd name="T3" fmla="*/ 6 h 18"/>
                <a:gd name="T4" fmla="*/ 36 w 36"/>
                <a:gd name="T5" fmla="*/ 18 h 18"/>
                <a:gd name="T6" fmla="*/ 36 w 36"/>
                <a:gd name="T7" fmla="*/ 6 h 18"/>
                <a:gd name="T8" fmla="*/ 18 w 36"/>
                <a:gd name="T9" fmla="*/ 0 h 18"/>
                <a:gd name="T10" fmla="*/ 0 w 36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18">
                  <a:moveTo>
                    <a:pt x="0" y="0"/>
                  </a:moveTo>
                  <a:lnTo>
                    <a:pt x="6" y="6"/>
                  </a:lnTo>
                  <a:lnTo>
                    <a:pt x="36" y="18"/>
                  </a:lnTo>
                  <a:lnTo>
                    <a:pt x="36" y="6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5" name="Freeform 325"/>
            <p:cNvSpPr>
              <a:spLocks/>
            </p:cNvSpPr>
            <p:nvPr/>
          </p:nvSpPr>
          <p:spPr bwMode="auto">
            <a:xfrm>
              <a:off x="8216901" y="2323307"/>
              <a:ext cx="38100" cy="28576"/>
            </a:xfrm>
            <a:custGeom>
              <a:avLst/>
              <a:gdLst>
                <a:gd name="T0" fmla="*/ 6 w 24"/>
                <a:gd name="T1" fmla="*/ 6 h 18"/>
                <a:gd name="T2" fmla="*/ 0 w 24"/>
                <a:gd name="T3" fmla="*/ 18 h 18"/>
                <a:gd name="T4" fmla="*/ 12 w 24"/>
                <a:gd name="T5" fmla="*/ 18 h 18"/>
                <a:gd name="T6" fmla="*/ 24 w 24"/>
                <a:gd name="T7" fmla="*/ 12 h 18"/>
                <a:gd name="T8" fmla="*/ 24 w 24"/>
                <a:gd name="T9" fmla="*/ 6 h 18"/>
                <a:gd name="T10" fmla="*/ 24 w 24"/>
                <a:gd name="T11" fmla="*/ 0 h 18"/>
                <a:gd name="T12" fmla="*/ 6 w 24"/>
                <a:gd name="T13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8">
                  <a:moveTo>
                    <a:pt x="6" y="6"/>
                  </a:moveTo>
                  <a:lnTo>
                    <a:pt x="0" y="18"/>
                  </a:lnTo>
                  <a:lnTo>
                    <a:pt x="12" y="18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6" name="Freeform 326"/>
            <p:cNvSpPr>
              <a:spLocks/>
            </p:cNvSpPr>
            <p:nvPr/>
          </p:nvSpPr>
          <p:spPr bwMode="auto">
            <a:xfrm>
              <a:off x="8159751" y="1445419"/>
              <a:ext cx="19050" cy="38100"/>
            </a:xfrm>
            <a:custGeom>
              <a:avLst/>
              <a:gdLst>
                <a:gd name="T0" fmla="*/ 0 w 12"/>
                <a:gd name="T1" fmla="*/ 12 h 24"/>
                <a:gd name="T2" fmla="*/ 0 w 12"/>
                <a:gd name="T3" fmla="*/ 24 h 24"/>
                <a:gd name="T4" fmla="*/ 12 w 12"/>
                <a:gd name="T5" fmla="*/ 12 h 24"/>
                <a:gd name="T6" fmla="*/ 6 w 12"/>
                <a:gd name="T7" fmla="*/ 0 h 24"/>
                <a:gd name="T8" fmla="*/ 0 w 12"/>
                <a:gd name="T9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4">
                  <a:moveTo>
                    <a:pt x="0" y="12"/>
                  </a:moveTo>
                  <a:lnTo>
                    <a:pt x="0" y="24"/>
                  </a:lnTo>
                  <a:lnTo>
                    <a:pt x="12" y="12"/>
                  </a:lnTo>
                  <a:lnTo>
                    <a:pt x="6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7" name="Freeform 327"/>
            <p:cNvSpPr>
              <a:spLocks/>
            </p:cNvSpPr>
            <p:nvPr/>
          </p:nvSpPr>
          <p:spPr bwMode="auto">
            <a:xfrm>
              <a:off x="7435851" y="2447132"/>
              <a:ext cx="19050" cy="19050"/>
            </a:xfrm>
            <a:custGeom>
              <a:avLst/>
              <a:gdLst>
                <a:gd name="T0" fmla="*/ 0 w 12"/>
                <a:gd name="T1" fmla="*/ 6 h 12"/>
                <a:gd name="T2" fmla="*/ 6 w 12"/>
                <a:gd name="T3" fmla="*/ 0 h 12"/>
                <a:gd name="T4" fmla="*/ 12 w 12"/>
                <a:gd name="T5" fmla="*/ 12 h 12"/>
                <a:gd name="T6" fmla="*/ 6 w 12"/>
                <a:gd name="T7" fmla="*/ 12 h 12"/>
                <a:gd name="T8" fmla="*/ 0 w 12"/>
                <a:gd name="T9" fmla="*/ 12 h 12"/>
                <a:gd name="T10" fmla="*/ 0 w 12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0" y="6"/>
                  </a:moveTo>
                  <a:lnTo>
                    <a:pt x="6" y="0"/>
                  </a:lnTo>
                  <a:lnTo>
                    <a:pt x="12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8" name="Freeform 328"/>
            <p:cNvSpPr>
              <a:spLocks/>
            </p:cNvSpPr>
            <p:nvPr/>
          </p:nvSpPr>
          <p:spPr bwMode="auto">
            <a:xfrm>
              <a:off x="9264653" y="1769270"/>
              <a:ext cx="30163" cy="19050"/>
            </a:xfrm>
            <a:custGeom>
              <a:avLst/>
              <a:gdLst>
                <a:gd name="T0" fmla="*/ 0 w 19"/>
                <a:gd name="T1" fmla="*/ 0 h 12"/>
                <a:gd name="T2" fmla="*/ 13 w 19"/>
                <a:gd name="T3" fmla="*/ 6 h 12"/>
                <a:gd name="T4" fmla="*/ 13 w 19"/>
                <a:gd name="T5" fmla="*/ 12 h 12"/>
                <a:gd name="T6" fmla="*/ 19 w 19"/>
                <a:gd name="T7" fmla="*/ 12 h 12"/>
                <a:gd name="T8" fmla="*/ 13 w 19"/>
                <a:gd name="T9" fmla="*/ 6 h 12"/>
                <a:gd name="T10" fmla="*/ 7 w 19"/>
                <a:gd name="T11" fmla="*/ 0 h 12"/>
                <a:gd name="T12" fmla="*/ 0 w 1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2">
                  <a:moveTo>
                    <a:pt x="0" y="0"/>
                  </a:moveTo>
                  <a:lnTo>
                    <a:pt x="13" y="6"/>
                  </a:lnTo>
                  <a:lnTo>
                    <a:pt x="13" y="12"/>
                  </a:lnTo>
                  <a:lnTo>
                    <a:pt x="19" y="12"/>
                  </a:lnTo>
                  <a:lnTo>
                    <a:pt x="13" y="6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9" name="Freeform 329"/>
            <p:cNvSpPr>
              <a:spLocks/>
            </p:cNvSpPr>
            <p:nvPr/>
          </p:nvSpPr>
          <p:spPr bwMode="auto">
            <a:xfrm>
              <a:off x="7578726" y="2285207"/>
              <a:ext cx="19050" cy="9526"/>
            </a:xfrm>
            <a:custGeom>
              <a:avLst/>
              <a:gdLst>
                <a:gd name="T0" fmla="*/ 0 w 12"/>
                <a:gd name="T1" fmla="*/ 0 h 6"/>
                <a:gd name="T2" fmla="*/ 6 w 12"/>
                <a:gd name="T3" fmla="*/ 0 h 6"/>
                <a:gd name="T4" fmla="*/ 12 w 12"/>
                <a:gd name="T5" fmla="*/ 6 h 6"/>
                <a:gd name="T6" fmla="*/ 6 w 12"/>
                <a:gd name="T7" fmla="*/ 6 h 6"/>
                <a:gd name="T8" fmla="*/ 0 w 12"/>
                <a:gd name="T9" fmla="*/ 6 h 6"/>
                <a:gd name="T10" fmla="*/ 0 w 12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6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0" name="Freeform 330"/>
            <p:cNvSpPr>
              <a:spLocks/>
            </p:cNvSpPr>
            <p:nvPr/>
          </p:nvSpPr>
          <p:spPr bwMode="auto">
            <a:xfrm>
              <a:off x="8312151" y="1426369"/>
              <a:ext cx="19050" cy="9526"/>
            </a:xfrm>
            <a:custGeom>
              <a:avLst/>
              <a:gdLst>
                <a:gd name="T0" fmla="*/ 0 w 12"/>
                <a:gd name="T1" fmla="*/ 0 h 6"/>
                <a:gd name="T2" fmla="*/ 6 w 12"/>
                <a:gd name="T3" fmla="*/ 0 h 6"/>
                <a:gd name="T4" fmla="*/ 12 w 12"/>
                <a:gd name="T5" fmla="*/ 6 h 6"/>
                <a:gd name="T6" fmla="*/ 0 w 12"/>
                <a:gd name="T7" fmla="*/ 6 h 6"/>
                <a:gd name="T8" fmla="*/ 0 w 12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1" name="Freeform 331"/>
            <p:cNvSpPr>
              <a:spLocks/>
            </p:cNvSpPr>
            <p:nvPr/>
          </p:nvSpPr>
          <p:spPr bwMode="auto">
            <a:xfrm>
              <a:off x="9275765" y="1750220"/>
              <a:ext cx="9525" cy="19050"/>
            </a:xfrm>
            <a:custGeom>
              <a:avLst/>
              <a:gdLst>
                <a:gd name="T0" fmla="*/ 0 w 6"/>
                <a:gd name="T1" fmla="*/ 0 h 12"/>
                <a:gd name="T2" fmla="*/ 6 w 6"/>
                <a:gd name="T3" fmla="*/ 6 h 12"/>
                <a:gd name="T4" fmla="*/ 6 w 6"/>
                <a:gd name="T5" fmla="*/ 12 h 12"/>
                <a:gd name="T6" fmla="*/ 0 w 6"/>
                <a:gd name="T7" fmla="*/ 12 h 12"/>
                <a:gd name="T8" fmla="*/ 0 w 6"/>
                <a:gd name="T9" fmla="*/ 6 h 12"/>
                <a:gd name="T10" fmla="*/ 0 w 6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2">
                  <a:moveTo>
                    <a:pt x="0" y="0"/>
                  </a:move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2" name="Freeform 332"/>
            <p:cNvSpPr>
              <a:spLocks/>
            </p:cNvSpPr>
            <p:nvPr/>
          </p:nvSpPr>
          <p:spPr bwMode="auto">
            <a:xfrm>
              <a:off x="7645402" y="2304256"/>
              <a:ext cx="9525" cy="19050"/>
            </a:xfrm>
            <a:custGeom>
              <a:avLst/>
              <a:gdLst>
                <a:gd name="T0" fmla="*/ 0 w 6"/>
                <a:gd name="T1" fmla="*/ 6 h 12"/>
                <a:gd name="T2" fmla="*/ 6 w 6"/>
                <a:gd name="T3" fmla="*/ 12 h 12"/>
                <a:gd name="T4" fmla="*/ 6 w 6"/>
                <a:gd name="T5" fmla="*/ 0 h 12"/>
                <a:gd name="T6" fmla="*/ 0 w 6"/>
                <a:gd name="T7" fmla="*/ 0 h 12"/>
                <a:gd name="T8" fmla="*/ 0 w 6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2">
                  <a:moveTo>
                    <a:pt x="0" y="6"/>
                  </a:move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3" name="Freeform 333"/>
            <p:cNvSpPr>
              <a:spLocks/>
            </p:cNvSpPr>
            <p:nvPr/>
          </p:nvSpPr>
          <p:spPr bwMode="auto">
            <a:xfrm>
              <a:off x="7721601" y="2285207"/>
              <a:ext cx="19050" cy="9526"/>
            </a:xfrm>
            <a:custGeom>
              <a:avLst/>
              <a:gdLst>
                <a:gd name="T0" fmla="*/ 0 w 12"/>
                <a:gd name="T1" fmla="*/ 6 h 6"/>
                <a:gd name="T2" fmla="*/ 6 w 12"/>
                <a:gd name="T3" fmla="*/ 6 h 6"/>
                <a:gd name="T4" fmla="*/ 12 w 12"/>
                <a:gd name="T5" fmla="*/ 0 h 6"/>
                <a:gd name="T6" fmla="*/ 6 w 12"/>
                <a:gd name="T7" fmla="*/ 0 h 6"/>
                <a:gd name="T8" fmla="*/ 0 w 1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0" y="6"/>
                  </a:moveTo>
                  <a:lnTo>
                    <a:pt x="6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4" name="Freeform 334"/>
            <p:cNvSpPr>
              <a:spLocks/>
            </p:cNvSpPr>
            <p:nvPr/>
          </p:nvSpPr>
          <p:spPr bwMode="auto">
            <a:xfrm>
              <a:off x="8264528" y="2285206"/>
              <a:ext cx="9525" cy="19050"/>
            </a:xfrm>
            <a:custGeom>
              <a:avLst/>
              <a:gdLst>
                <a:gd name="T0" fmla="*/ 6 w 6"/>
                <a:gd name="T1" fmla="*/ 0 h 12"/>
                <a:gd name="T2" fmla="*/ 6 w 6"/>
                <a:gd name="T3" fmla="*/ 6 h 12"/>
                <a:gd name="T4" fmla="*/ 6 w 6"/>
                <a:gd name="T5" fmla="*/ 12 h 12"/>
                <a:gd name="T6" fmla="*/ 0 w 6"/>
                <a:gd name="T7" fmla="*/ 12 h 12"/>
                <a:gd name="T8" fmla="*/ 6 w 6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2">
                  <a:moveTo>
                    <a:pt x="6" y="0"/>
                  </a:move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5" name="Freeform 335"/>
            <p:cNvSpPr>
              <a:spLocks/>
            </p:cNvSpPr>
            <p:nvPr/>
          </p:nvSpPr>
          <p:spPr bwMode="auto">
            <a:xfrm>
              <a:off x="7854953" y="2456657"/>
              <a:ext cx="9525" cy="952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6 h 6"/>
                <a:gd name="T4" fmla="*/ 0 w 6"/>
                <a:gd name="T5" fmla="*/ 0 h 6"/>
                <a:gd name="T6" fmla="*/ 6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6" name="Freeform 336"/>
            <p:cNvSpPr>
              <a:spLocks/>
            </p:cNvSpPr>
            <p:nvPr/>
          </p:nvSpPr>
          <p:spPr bwMode="auto">
            <a:xfrm>
              <a:off x="8750303" y="1961357"/>
              <a:ext cx="9525" cy="9526"/>
            </a:xfrm>
            <a:custGeom>
              <a:avLst/>
              <a:gdLst>
                <a:gd name="T0" fmla="*/ 0 w 6"/>
                <a:gd name="T1" fmla="*/ 0 h 6"/>
                <a:gd name="T2" fmla="*/ 6 w 6"/>
                <a:gd name="T3" fmla="*/ 0 h 6"/>
                <a:gd name="T4" fmla="*/ 0 w 6"/>
                <a:gd name="T5" fmla="*/ 6 h 6"/>
                <a:gd name="T6" fmla="*/ 0 w 6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7" name="Freeform 337"/>
            <p:cNvSpPr>
              <a:spLocks/>
            </p:cNvSpPr>
            <p:nvPr/>
          </p:nvSpPr>
          <p:spPr bwMode="auto">
            <a:xfrm>
              <a:off x="7997826" y="1702595"/>
              <a:ext cx="0" cy="9526"/>
            </a:xfrm>
            <a:custGeom>
              <a:avLst/>
              <a:gdLst>
                <a:gd name="T0" fmla="*/ 6 h 6"/>
                <a:gd name="T1" fmla="*/ 0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8" name="Freeform 338"/>
            <p:cNvSpPr>
              <a:spLocks/>
            </p:cNvSpPr>
            <p:nvPr/>
          </p:nvSpPr>
          <p:spPr bwMode="auto">
            <a:xfrm>
              <a:off x="7550153" y="2418557"/>
              <a:ext cx="9525" cy="9526"/>
            </a:xfrm>
            <a:custGeom>
              <a:avLst/>
              <a:gdLst>
                <a:gd name="T0" fmla="*/ 0 w 6"/>
                <a:gd name="T1" fmla="*/ 0 h 6"/>
                <a:gd name="T2" fmla="*/ 6 w 6"/>
                <a:gd name="T3" fmla="*/ 6 h 6"/>
                <a:gd name="T4" fmla="*/ 6 w 6"/>
                <a:gd name="T5" fmla="*/ 0 h 6"/>
                <a:gd name="T6" fmla="*/ 0 w 6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6" y="6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9" name="Freeform 339"/>
            <p:cNvSpPr>
              <a:spLocks/>
            </p:cNvSpPr>
            <p:nvPr/>
          </p:nvSpPr>
          <p:spPr bwMode="auto">
            <a:xfrm>
              <a:off x="8245476" y="2266156"/>
              <a:ext cx="9525" cy="19050"/>
            </a:xfrm>
            <a:custGeom>
              <a:avLst/>
              <a:gdLst>
                <a:gd name="T0" fmla="*/ 0 w 6"/>
                <a:gd name="T1" fmla="*/ 6 h 12"/>
                <a:gd name="T2" fmla="*/ 0 w 6"/>
                <a:gd name="T3" fmla="*/ 12 h 12"/>
                <a:gd name="T4" fmla="*/ 6 w 6"/>
                <a:gd name="T5" fmla="*/ 6 h 12"/>
                <a:gd name="T6" fmla="*/ 6 w 6"/>
                <a:gd name="T7" fmla="*/ 0 h 12"/>
                <a:gd name="T8" fmla="*/ 0 w 6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2">
                  <a:moveTo>
                    <a:pt x="0" y="6"/>
                  </a:moveTo>
                  <a:lnTo>
                    <a:pt x="0" y="12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0" name="Freeform 340"/>
            <p:cNvSpPr>
              <a:spLocks/>
            </p:cNvSpPr>
            <p:nvPr/>
          </p:nvSpPr>
          <p:spPr bwMode="auto">
            <a:xfrm>
              <a:off x="8321678" y="1235869"/>
              <a:ext cx="9525" cy="0"/>
            </a:xfrm>
            <a:custGeom>
              <a:avLst/>
              <a:gdLst>
                <a:gd name="T0" fmla="*/ 0 w 6"/>
                <a:gd name="T1" fmla="*/ 6 w 6"/>
                <a:gd name="T2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1" name="Freeform 341"/>
            <p:cNvSpPr>
              <a:spLocks/>
            </p:cNvSpPr>
            <p:nvPr/>
          </p:nvSpPr>
          <p:spPr bwMode="auto">
            <a:xfrm>
              <a:off x="8226428" y="2351881"/>
              <a:ext cx="9525" cy="952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6 h 6"/>
                <a:gd name="T4" fmla="*/ 0 w 6"/>
                <a:gd name="T5" fmla="*/ 0 h 6"/>
                <a:gd name="T6" fmla="*/ 6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2" name="Freeform 342"/>
            <p:cNvSpPr>
              <a:spLocks/>
            </p:cNvSpPr>
            <p:nvPr/>
          </p:nvSpPr>
          <p:spPr bwMode="auto">
            <a:xfrm>
              <a:off x="8016878" y="1759745"/>
              <a:ext cx="9525" cy="9526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6 h 6"/>
                <a:gd name="T4" fmla="*/ 6 w 6"/>
                <a:gd name="T5" fmla="*/ 6 h 6"/>
                <a:gd name="T6" fmla="*/ 6 w 6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3" name="Freeform 343"/>
            <p:cNvSpPr>
              <a:spLocks/>
            </p:cNvSpPr>
            <p:nvPr/>
          </p:nvSpPr>
          <p:spPr bwMode="auto">
            <a:xfrm>
              <a:off x="7378701" y="2437607"/>
              <a:ext cx="0" cy="9526"/>
            </a:xfrm>
            <a:custGeom>
              <a:avLst/>
              <a:gdLst>
                <a:gd name="T0" fmla="*/ 0 h 6"/>
                <a:gd name="T1" fmla="*/ 6 h 6"/>
                <a:gd name="T2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4" name="Freeform 344"/>
            <p:cNvSpPr>
              <a:spLocks/>
            </p:cNvSpPr>
            <p:nvPr/>
          </p:nvSpPr>
          <p:spPr bwMode="auto">
            <a:xfrm>
              <a:off x="8388351" y="1226345"/>
              <a:ext cx="0" cy="9526"/>
            </a:xfrm>
            <a:custGeom>
              <a:avLst/>
              <a:gdLst>
                <a:gd name="T0" fmla="*/ 0 h 6"/>
                <a:gd name="T1" fmla="*/ 6 h 6"/>
                <a:gd name="T2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5" name="Freeform 345"/>
            <p:cNvSpPr>
              <a:spLocks/>
            </p:cNvSpPr>
            <p:nvPr/>
          </p:nvSpPr>
          <p:spPr bwMode="auto">
            <a:xfrm>
              <a:off x="7531101" y="2428081"/>
              <a:ext cx="9525" cy="952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6 h 6"/>
                <a:gd name="T4" fmla="*/ 0 w 6"/>
                <a:gd name="T5" fmla="*/ 0 h 6"/>
                <a:gd name="T6" fmla="*/ 6 w 6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6" name="Freeform 346"/>
            <p:cNvSpPr>
              <a:spLocks/>
            </p:cNvSpPr>
            <p:nvPr/>
          </p:nvSpPr>
          <p:spPr bwMode="auto">
            <a:xfrm>
              <a:off x="7854953" y="2475706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7" name="Freeform 347"/>
            <p:cNvSpPr>
              <a:spLocks/>
            </p:cNvSpPr>
            <p:nvPr/>
          </p:nvSpPr>
          <p:spPr bwMode="auto">
            <a:xfrm>
              <a:off x="9285288" y="586582"/>
              <a:ext cx="1390650" cy="1603375"/>
            </a:xfrm>
            <a:custGeom>
              <a:avLst/>
              <a:gdLst>
                <a:gd name="T0" fmla="*/ 774 w 876"/>
                <a:gd name="T1" fmla="*/ 697 h 1010"/>
                <a:gd name="T2" fmla="*/ 738 w 876"/>
                <a:gd name="T3" fmla="*/ 793 h 1010"/>
                <a:gd name="T4" fmla="*/ 684 w 876"/>
                <a:gd name="T5" fmla="*/ 842 h 1010"/>
                <a:gd name="T6" fmla="*/ 612 w 876"/>
                <a:gd name="T7" fmla="*/ 860 h 1010"/>
                <a:gd name="T8" fmla="*/ 540 w 876"/>
                <a:gd name="T9" fmla="*/ 812 h 1010"/>
                <a:gd name="T10" fmla="*/ 426 w 876"/>
                <a:gd name="T11" fmla="*/ 884 h 1010"/>
                <a:gd name="T12" fmla="*/ 306 w 876"/>
                <a:gd name="T13" fmla="*/ 920 h 1010"/>
                <a:gd name="T14" fmla="*/ 168 w 876"/>
                <a:gd name="T15" fmla="*/ 980 h 1010"/>
                <a:gd name="T16" fmla="*/ 78 w 876"/>
                <a:gd name="T17" fmla="*/ 968 h 1010"/>
                <a:gd name="T18" fmla="*/ 36 w 876"/>
                <a:gd name="T19" fmla="*/ 932 h 1010"/>
                <a:gd name="T20" fmla="*/ 66 w 876"/>
                <a:gd name="T21" fmla="*/ 842 h 1010"/>
                <a:gd name="T22" fmla="*/ 90 w 876"/>
                <a:gd name="T23" fmla="*/ 781 h 1010"/>
                <a:gd name="T24" fmla="*/ 54 w 876"/>
                <a:gd name="T25" fmla="*/ 757 h 1010"/>
                <a:gd name="T26" fmla="*/ 0 w 876"/>
                <a:gd name="T27" fmla="*/ 721 h 1010"/>
                <a:gd name="T28" fmla="*/ 60 w 876"/>
                <a:gd name="T29" fmla="*/ 655 h 1010"/>
                <a:gd name="T30" fmla="*/ 90 w 876"/>
                <a:gd name="T31" fmla="*/ 583 h 1010"/>
                <a:gd name="T32" fmla="*/ 162 w 876"/>
                <a:gd name="T33" fmla="*/ 571 h 1010"/>
                <a:gd name="T34" fmla="*/ 216 w 876"/>
                <a:gd name="T35" fmla="*/ 547 h 1010"/>
                <a:gd name="T36" fmla="*/ 174 w 876"/>
                <a:gd name="T37" fmla="*/ 517 h 1010"/>
                <a:gd name="T38" fmla="*/ 114 w 876"/>
                <a:gd name="T39" fmla="*/ 487 h 1010"/>
                <a:gd name="T40" fmla="*/ 174 w 876"/>
                <a:gd name="T41" fmla="*/ 427 h 1010"/>
                <a:gd name="T42" fmla="*/ 198 w 876"/>
                <a:gd name="T43" fmla="*/ 367 h 1010"/>
                <a:gd name="T44" fmla="*/ 288 w 876"/>
                <a:gd name="T45" fmla="*/ 277 h 1010"/>
                <a:gd name="T46" fmla="*/ 342 w 876"/>
                <a:gd name="T47" fmla="*/ 253 h 1010"/>
                <a:gd name="T48" fmla="*/ 408 w 876"/>
                <a:gd name="T49" fmla="*/ 217 h 1010"/>
                <a:gd name="T50" fmla="*/ 426 w 876"/>
                <a:gd name="T51" fmla="*/ 205 h 1010"/>
                <a:gd name="T52" fmla="*/ 450 w 876"/>
                <a:gd name="T53" fmla="*/ 199 h 1010"/>
                <a:gd name="T54" fmla="*/ 492 w 876"/>
                <a:gd name="T55" fmla="*/ 175 h 1010"/>
                <a:gd name="T56" fmla="*/ 516 w 876"/>
                <a:gd name="T57" fmla="*/ 156 h 1010"/>
                <a:gd name="T58" fmla="*/ 564 w 876"/>
                <a:gd name="T59" fmla="*/ 156 h 1010"/>
                <a:gd name="T60" fmla="*/ 606 w 876"/>
                <a:gd name="T61" fmla="*/ 150 h 1010"/>
                <a:gd name="T62" fmla="*/ 600 w 876"/>
                <a:gd name="T63" fmla="*/ 144 h 1010"/>
                <a:gd name="T64" fmla="*/ 558 w 876"/>
                <a:gd name="T65" fmla="*/ 138 h 1010"/>
                <a:gd name="T66" fmla="*/ 588 w 876"/>
                <a:gd name="T67" fmla="*/ 108 h 1010"/>
                <a:gd name="T68" fmla="*/ 588 w 876"/>
                <a:gd name="T69" fmla="*/ 54 h 1010"/>
                <a:gd name="T70" fmla="*/ 672 w 876"/>
                <a:gd name="T71" fmla="*/ 18 h 1010"/>
                <a:gd name="T72" fmla="*/ 714 w 876"/>
                <a:gd name="T73" fmla="*/ 48 h 1010"/>
                <a:gd name="T74" fmla="*/ 720 w 876"/>
                <a:gd name="T75" fmla="*/ 72 h 1010"/>
                <a:gd name="T76" fmla="*/ 732 w 876"/>
                <a:gd name="T77" fmla="*/ 114 h 1010"/>
                <a:gd name="T78" fmla="*/ 768 w 876"/>
                <a:gd name="T79" fmla="*/ 144 h 1010"/>
                <a:gd name="T80" fmla="*/ 804 w 876"/>
                <a:gd name="T81" fmla="*/ 144 h 1010"/>
                <a:gd name="T82" fmla="*/ 780 w 876"/>
                <a:gd name="T83" fmla="*/ 168 h 1010"/>
                <a:gd name="T84" fmla="*/ 738 w 876"/>
                <a:gd name="T85" fmla="*/ 241 h 1010"/>
                <a:gd name="T86" fmla="*/ 654 w 876"/>
                <a:gd name="T87" fmla="*/ 271 h 1010"/>
                <a:gd name="T88" fmla="*/ 582 w 876"/>
                <a:gd name="T89" fmla="*/ 301 h 1010"/>
                <a:gd name="T90" fmla="*/ 564 w 876"/>
                <a:gd name="T91" fmla="*/ 325 h 1010"/>
                <a:gd name="T92" fmla="*/ 636 w 876"/>
                <a:gd name="T93" fmla="*/ 361 h 1010"/>
                <a:gd name="T94" fmla="*/ 660 w 876"/>
                <a:gd name="T95" fmla="*/ 403 h 1010"/>
                <a:gd name="T96" fmla="*/ 660 w 876"/>
                <a:gd name="T97" fmla="*/ 475 h 1010"/>
                <a:gd name="T98" fmla="*/ 600 w 876"/>
                <a:gd name="T99" fmla="*/ 517 h 1010"/>
                <a:gd name="T100" fmla="*/ 630 w 876"/>
                <a:gd name="T101" fmla="*/ 523 h 1010"/>
                <a:gd name="T102" fmla="*/ 642 w 876"/>
                <a:gd name="T103" fmla="*/ 505 h 1010"/>
                <a:gd name="T104" fmla="*/ 684 w 876"/>
                <a:gd name="T105" fmla="*/ 475 h 1010"/>
                <a:gd name="T106" fmla="*/ 732 w 876"/>
                <a:gd name="T107" fmla="*/ 475 h 1010"/>
                <a:gd name="T108" fmla="*/ 756 w 876"/>
                <a:gd name="T109" fmla="*/ 499 h 1010"/>
                <a:gd name="T110" fmla="*/ 786 w 876"/>
                <a:gd name="T111" fmla="*/ 487 h 1010"/>
                <a:gd name="T112" fmla="*/ 816 w 876"/>
                <a:gd name="T113" fmla="*/ 499 h 1010"/>
                <a:gd name="T114" fmla="*/ 864 w 876"/>
                <a:gd name="T115" fmla="*/ 505 h 1010"/>
                <a:gd name="T116" fmla="*/ 822 w 876"/>
                <a:gd name="T117" fmla="*/ 565 h 1010"/>
                <a:gd name="T118" fmla="*/ 828 w 876"/>
                <a:gd name="T119" fmla="*/ 625 h 1010"/>
                <a:gd name="T120" fmla="*/ 828 w 876"/>
                <a:gd name="T121" fmla="*/ 703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76" h="1010">
                  <a:moveTo>
                    <a:pt x="834" y="715"/>
                  </a:moveTo>
                  <a:lnTo>
                    <a:pt x="810" y="709"/>
                  </a:lnTo>
                  <a:lnTo>
                    <a:pt x="804" y="715"/>
                  </a:lnTo>
                  <a:lnTo>
                    <a:pt x="792" y="709"/>
                  </a:lnTo>
                  <a:lnTo>
                    <a:pt x="786" y="709"/>
                  </a:lnTo>
                  <a:lnTo>
                    <a:pt x="780" y="703"/>
                  </a:lnTo>
                  <a:lnTo>
                    <a:pt x="774" y="697"/>
                  </a:lnTo>
                  <a:lnTo>
                    <a:pt x="762" y="703"/>
                  </a:lnTo>
                  <a:lnTo>
                    <a:pt x="756" y="715"/>
                  </a:lnTo>
                  <a:lnTo>
                    <a:pt x="756" y="751"/>
                  </a:lnTo>
                  <a:lnTo>
                    <a:pt x="744" y="757"/>
                  </a:lnTo>
                  <a:lnTo>
                    <a:pt x="744" y="775"/>
                  </a:lnTo>
                  <a:lnTo>
                    <a:pt x="738" y="775"/>
                  </a:lnTo>
                  <a:lnTo>
                    <a:pt x="738" y="793"/>
                  </a:lnTo>
                  <a:lnTo>
                    <a:pt x="732" y="805"/>
                  </a:lnTo>
                  <a:lnTo>
                    <a:pt x="726" y="805"/>
                  </a:lnTo>
                  <a:lnTo>
                    <a:pt x="726" y="818"/>
                  </a:lnTo>
                  <a:lnTo>
                    <a:pt x="732" y="824"/>
                  </a:lnTo>
                  <a:lnTo>
                    <a:pt x="720" y="836"/>
                  </a:lnTo>
                  <a:lnTo>
                    <a:pt x="708" y="854"/>
                  </a:lnTo>
                  <a:lnTo>
                    <a:pt x="684" y="842"/>
                  </a:lnTo>
                  <a:lnTo>
                    <a:pt x="672" y="842"/>
                  </a:lnTo>
                  <a:lnTo>
                    <a:pt x="654" y="848"/>
                  </a:lnTo>
                  <a:lnTo>
                    <a:pt x="642" y="854"/>
                  </a:lnTo>
                  <a:lnTo>
                    <a:pt x="624" y="872"/>
                  </a:lnTo>
                  <a:lnTo>
                    <a:pt x="612" y="878"/>
                  </a:lnTo>
                  <a:lnTo>
                    <a:pt x="606" y="860"/>
                  </a:lnTo>
                  <a:lnTo>
                    <a:pt x="612" y="860"/>
                  </a:lnTo>
                  <a:lnTo>
                    <a:pt x="612" y="854"/>
                  </a:lnTo>
                  <a:lnTo>
                    <a:pt x="606" y="854"/>
                  </a:lnTo>
                  <a:lnTo>
                    <a:pt x="594" y="818"/>
                  </a:lnTo>
                  <a:lnTo>
                    <a:pt x="588" y="805"/>
                  </a:lnTo>
                  <a:lnTo>
                    <a:pt x="564" y="799"/>
                  </a:lnTo>
                  <a:lnTo>
                    <a:pt x="558" y="818"/>
                  </a:lnTo>
                  <a:lnTo>
                    <a:pt x="540" y="812"/>
                  </a:lnTo>
                  <a:lnTo>
                    <a:pt x="516" y="818"/>
                  </a:lnTo>
                  <a:lnTo>
                    <a:pt x="510" y="836"/>
                  </a:lnTo>
                  <a:lnTo>
                    <a:pt x="468" y="836"/>
                  </a:lnTo>
                  <a:lnTo>
                    <a:pt x="468" y="854"/>
                  </a:lnTo>
                  <a:lnTo>
                    <a:pt x="450" y="878"/>
                  </a:lnTo>
                  <a:lnTo>
                    <a:pt x="444" y="884"/>
                  </a:lnTo>
                  <a:lnTo>
                    <a:pt x="426" y="884"/>
                  </a:lnTo>
                  <a:lnTo>
                    <a:pt x="408" y="896"/>
                  </a:lnTo>
                  <a:lnTo>
                    <a:pt x="420" y="908"/>
                  </a:lnTo>
                  <a:lnTo>
                    <a:pt x="414" y="908"/>
                  </a:lnTo>
                  <a:lnTo>
                    <a:pt x="378" y="890"/>
                  </a:lnTo>
                  <a:lnTo>
                    <a:pt x="330" y="908"/>
                  </a:lnTo>
                  <a:lnTo>
                    <a:pt x="324" y="902"/>
                  </a:lnTo>
                  <a:lnTo>
                    <a:pt x="306" y="920"/>
                  </a:lnTo>
                  <a:lnTo>
                    <a:pt x="294" y="926"/>
                  </a:lnTo>
                  <a:lnTo>
                    <a:pt x="294" y="932"/>
                  </a:lnTo>
                  <a:lnTo>
                    <a:pt x="276" y="950"/>
                  </a:lnTo>
                  <a:lnTo>
                    <a:pt x="228" y="968"/>
                  </a:lnTo>
                  <a:lnTo>
                    <a:pt x="210" y="968"/>
                  </a:lnTo>
                  <a:lnTo>
                    <a:pt x="162" y="980"/>
                  </a:lnTo>
                  <a:lnTo>
                    <a:pt x="168" y="980"/>
                  </a:lnTo>
                  <a:lnTo>
                    <a:pt x="174" y="998"/>
                  </a:lnTo>
                  <a:lnTo>
                    <a:pt x="168" y="1010"/>
                  </a:lnTo>
                  <a:lnTo>
                    <a:pt x="150" y="1010"/>
                  </a:lnTo>
                  <a:lnTo>
                    <a:pt x="138" y="1010"/>
                  </a:lnTo>
                  <a:lnTo>
                    <a:pt x="126" y="974"/>
                  </a:lnTo>
                  <a:lnTo>
                    <a:pt x="108" y="962"/>
                  </a:lnTo>
                  <a:lnTo>
                    <a:pt x="78" y="968"/>
                  </a:lnTo>
                  <a:lnTo>
                    <a:pt x="78" y="974"/>
                  </a:lnTo>
                  <a:lnTo>
                    <a:pt x="60" y="962"/>
                  </a:lnTo>
                  <a:lnTo>
                    <a:pt x="48" y="962"/>
                  </a:lnTo>
                  <a:lnTo>
                    <a:pt x="42" y="944"/>
                  </a:lnTo>
                  <a:lnTo>
                    <a:pt x="48" y="938"/>
                  </a:lnTo>
                  <a:lnTo>
                    <a:pt x="48" y="932"/>
                  </a:lnTo>
                  <a:lnTo>
                    <a:pt x="36" y="932"/>
                  </a:lnTo>
                  <a:lnTo>
                    <a:pt x="30" y="902"/>
                  </a:lnTo>
                  <a:lnTo>
                    <a:pt x="36" y="896"/>
                  </a:lnTo>
                  <a:lnTo>
                    <a:pt x="42" y="878"/>
                  </a:lnTo>
                  <a:lnTo>
                    <a:pt x="48" y="872"/>
                  </a:lnTo>
                  <a:lnTo>
                    <a:pt x="42" y="866"/>
                  </a:lnTo>
                  <a:lnTo>
                    <a:pt x="54" y="848"/>
                  </a:lnTo>
                  <a:lnTo>
                    <a:pt x="66" y="842"/>
                  </a:lnTo>
                  <a:lnTo>
                    <a:pt x="66" y="836"/>
                  </a:lnTo>
                  <a:lnTo>
                    <a:pt x="66" y="818"/>
                  </a:lnTo>
                  <a:lnTo>
                    <a:pt x="66" y="812"/>
                  </a:lnTo>
                  <a:lnTo>
                    <a:pt x="84" y="805"/>
                  </a:lnTo>
                  <a:lnTo>
                    <a:pt x="90" y="799"/>
                  </a:lnTo>
                  <a:lnTo>
                    <a:pt x="96" y="799"/>
                  </a:lnTo>
                  <a:lnTo>
                    <a:pt x="90" y="781"/>
                  </a:lnTo>
                  <a:lnTo>
                    <a:pt x="84" y="781"/>
                  </a:lnTo>
                  <a:lnTo>
                    <a:pt x="78" y="769"/>
                  </a:lnTo>
                  <a:lnTo>
                    <a:pt x="66" y="769"/>
                  </a:lnTo>
                  <a:lnTo>
                    <a:pt x="66" y="763"/>
                  </a:lnTo>
                  <a:lnTo>
                    <a:pt x="66" y="757"/>
                  </a:lnTo>
                  <a:lnTo>
                    <a:pt x="60" y="751"/>
                  </a:lnTo>
                  <a:lnTo>
                    <a:pt x="54" y="757"/>
                  </a:lnTo>
                  <a:lnTo>
                    <a:pt x="42" y="745"/>
                  </a:lnTo>
                  <a:lnTo>
                    <a:pt x="42" y="733"/>
                  </a:lnTo>
                  <a:lnTo>
                    <a:pt x="18" y="733"/>
                  </a:lnTo>
                  <a:lnTo>
                    <a:pt x="12" y="739"/>
                  </a:lnTo>
                  <a:lnTo>
                    <a:pt x="12" y="733"/>
                  </a:lnTo>
                  <a:lnTo>
                    <a:pt x="0" y="727"/>
                  </a:lnTo>
                  <a:lnTo>
                    <a:pt x="0" y="721"/>
                  </a:lnTo>
                  <a:lnTo>
                    <a:pt x="6" y="709"/>
                  </a:lnTo>
                  <a:lnTo>
                    <a:pt x="12" y="709"/>
                  </a:lnTo>
                  <a:lnTo>
                    <a:pt x="18" y="691"/>
                  </a:lnTo>
                  <a:lnTo>
                    <a:pt x="30" y="679"/>
                  </a:lnTo>
                  <a:lnTo>
                    <a:pt x="24" y="667"/>
                  </a:lnTo>
                  <a:lnTo>
                    <a:pt x="54" y="667"/>
                  </a:lnTo>
                  <a:lnTo>
                    <a:pt x="60" y="655"/>
                  </a:lnTo>
                  <a:lnTo>
                    <a:pt x="66" y="643"/>
                  </a:lnTo>
                  <a:lnTo>
                    <a:pt x="66" y="637"/>
                  </a:lnTo>
                  <a:lnTo>
                    <a:pt x="84" y="625"/>
                  </a:lnTo>
                  <a:lnTo>
                    <a:pt x="84" y="619"/>
                  </a:lnTo>
                  <a:lnTo>
                    <a:pt x="96" y="613"/>
                  </a:lnTo>
                  <a:lnTo>
                    <a:pt x="96" y="595"/>
                  </a:lnTo>
                  <a:lnTo>
                    <a:pt x="90" y="583"/>
                  </a:lnTo>
                  <a:lnTo>
                    <a:pt x="90" y="571"/>
                  </a:lnTo>
                  <a:lnTo>
                    <a:pt x="102" y="571"/>
                  </a:lnTo>
                  <a:lnTo>
                    <a:pt x="102" y="577"/>
                  </a:lnTo>
                  <a:lnTo>
                    <a:pt x="114" y="571"/>
                  </a:lnTo>
                  <a:lnTo>
                    <a:pt x="138" y="589"/>
                  </a:lnTo>
                  <a:lnTo>
                    <a:pt x="150" y="577"/>
                  </a:lnTo>
                  <a:lnTo>
                    <a:pt x="162" y="571"/>
                  </a:lnTo>
                  <a:lnTo>
                    <a:pt x="168" y="565"/>
                  </a:lnTo>
                  <a:lnTo>
                    <a:pt x="180" y="565"/>
                  </a:lnTo>
                  <a:lnTo>
                    <a:pt x="186" y="571"/>
                  </a:lnTo>
                  <a:lnTo>
                    <a:pt x="198" y="571"/>
                  </a:lnTo>
                  <a:lnTo>
                    <a:pt x="210" y="553"/>
                  </a:lnTo>
                  <a:lnTo>
                    <a:pt x="210" y="547"/>
                  </a:lnTo>
                  <a:lnTo>
                    <a:pt x="216" y="547"/>
                  </a:lnTo>
                  <a:lnTo>
                    <a:pt x="204" y="547"/>
                  </a:lnTo>
                  <a:lnTo>
                    <a:pt x="204" y="541"/>
                  </a:lnTo>
                  <a:lnTo>
                    <a:pt x="210" y="541"/>
                  </a:lnTo>
                  <a:lnTo>
                    <a:pt x="204" y="535"/>
                  </a:lnTo>
                  <a:lnTo>
                    <a:pt x="198" y="517"/>
                  </a:lnTo>
                  <a:lnTo>
                    <a:pt x="174" y="511"/>
                  </a:lnTo>
                  <a:lnTo>
                    <a:pt x="174" y="517"/>
                  </a:lnTo>
                  <a:lnTo>
                    <a:pt x="168" y="511"/>
                  </a:lnTo>
                  <a:lnTo>
                    <a:pt x="150" y="511"/>
                  </a:lnTo>
                  <a:lnTo>
                    <a:pt x="144" y="523"/>
                  </a:lnTo>
                  <a:lnTo>
                    <a:pt x="138" y="523"/>
                  </a:lnTo>
                  <a:lnTo>
                    <a:pt x="132" y="511"/>
                  </a:lnTo>
                  <a:lnTo>
                    <a:pt x="138" y="505"/>
                  </a:lnTo>
                  <a:lnTo>
                    <a:pt x="114" y="487"/>
                  </a:lnTo>
                  <a:lnTo>
                    <a:pt x="114" y="493"/>
                  </a:lnTo>
                  <a:lnTo>
                    <a:pt x="102" y="487"/>
                  </a:lnTo>
                  <a:lnTo>
                    <a:pt x="126" y="463"/>
                  </a:lnTo>
                  <a:lnTo>
                    <a:pt x="150" y="439"/>
                  </a:lnTo>
                  <a:lnTo>
                    <a:pt x="150" y="433"/>
                  </a:lnTo>
                  <a:lnTo>
                    <a:pt x="162" y="433"/>
                  </a:lnTo>
                  <a:lnTo>
                    <a:pt x="174" y="427"/>
                  </a:lnTo>
                  <a:lnTo>
                    <a:pt x="174" y="421"/>
                  </a:lnTo>
                  <a:lnTo>
                    <a:pt x="168" y="421"/>
                  </a:lnTo>
                  <a:lnTo>
                    <a:pt x="162" y="421"/>
                  </a:lnTo>
                  <a:lnTo>
                    <a:pt x="168" y="415"/>
                  </a:lnTo>
                  <a:lnTo>
                    <a:pt x="180" y="415"/>
                  </a:lnTo>
                  <a:lnTo>
                    <a:pt x="180" y="397"/>
                  </a:lnTo>
                  <a:lnTo>
                    <a:pt x="198" y="367"/>
                  </a:lnTo>
                  <a:lnTo>
                    <a:pt x="204" y="343"/>
                  </a:lnTo>
                  <a:lnTo>
                    <a:pt x="222" y="337"/>
                  </a:lnTo>
                  <a:lnTo>
                    <a:pt x="252" y="313"/>
                  </a:lnTo>
                  <a:lnTo>
                    <a:pt x="270" y="301"/>
                  </a:lnTo>
                  <a:lnTo>
                    <a:pt x="270" y="295"/>
                  </a:lnTo>
                  <a:lnTo>
                    <a:pt x="276" y="283"/>
                  </a:lnTo>
                  <a:lnTo>
                    <a:pt x="288" y="277"/>
                  </a:lnTo>
                  <a:lnTo>
                    <a:pt x="288" y="283"/>
                  </a:lnTo>
                  <a:lnTo>
                    <a:pt x="294" y="277"/>
                  </a:lnTo>
                  <a:lnTo>
                    <a:pt x="324" y="265"/>
                  </a:lnTo>
                  <a:lnTo>
                    <a:pt x="318" y="271"/>
                  </a:lnTo>
                  <a:lnTo>
                    <a:pt x="330" y="271"/>
                  </a:lnTo>
                  <a:lnTo>
                    <a:pt x="330" y="259"/>
                  </a:lnTo>
                  <a:lnTo>
                    <a:pt x="342" y="253"/>
                  </a:lnTo>
                  <a:lnTo>
                    <a:pt x="342" y="247"/>
                  </a:lnTo>
                  <a:lnTo>
                    <a:pt x="348" y="247"/>
                  </a:lnTo>
                  <a:lnTo>
                    <a:pt x="366" y="235"/>
                  </a:lnTo>
                  <a:lnTo>
                    <a:pt x="372" y="235"/>
                  </a:lnTo>
                  <a:lnTo>
                    <a:pt x="378" y="235"/>
                  </a:lnTo>
                  <a:lnTo>
                    <a:pt x="396" y="223"/>
                  </a:lnTo>
                  <a:lnTo>
                    <a:pt x="408" y="217"/>
                  </a:lnTo>
                  <a:lnTo>
                    <a:pt x="414" y="223"/>
                  </a:lnTo>
                  <a:lnTo>
                    <a:pt x="414" y="217"/>
                  </a:lnTo>
                  <a:lnTo>
                    <a:pt x="414" y="211"/>
                  </a:lnTo>
                  <a:lnTo>
                    <a:pt x="420" y="217"/>
                  </a:lnTo>
                  <a:lnTo>
                    <a:pt x="426" y="211"/>
                  </a:lnTo>
                  <a:lnTo>
                    <a:pt x="420" y="211"/>
                  </a:lnTo>
                  <a:lnTo>
                    <a:pt x="426" y="205"/>
                  </a:lnTo>
                  <a:lnTo>
                    <a:pt x="432" y="199"/>
                  </a:lnTo>
                  <a:lnTo>
                    <a:pt x="426" y="199"/>
                  </a:lnTo>
                  <a:lnTo>
                    <a:pt x="438" y="199"/>
                  </a:lnTo>
                  <a:lnTo>
                    <a:pt x="432" y="199"/>
                  </a:lnTo>
                  <a:lnTo>
                    <a:pt x="438" y="193"/>
                  </a:lnTo>
                  <a:lnTo>
                    <a:pt x="450" y="193"/>
                  </a:lnTo>
                  <a:lnTo>
                    <a:pt x="450" y="199"/>
                  </a:lnTo>
                  <a:lnTo>
                    <a:pt x="462" y="187"/>
                  </a:lnTo>
                  <a:lnTo>
                    <a:pt x="462" y="181"/>
                  </a:lnTo>
                  <a:lnTo>
                    <a:pt x="468" y="175"/>
                  </a:lnTo>
                  <a:lnTo>
                    <a:pt x="480" y="175"/>
                  </a:lnTo>
                  <a:lnTo>
                    <a:pt x="480" y="181"/>
                  </a:lnTo>
                  <a:lnTo>
                    <a:pt x="480" y="193"/>
                  </a:lnTo>
                  <a:lnTo>
                    <a:pt x="492" y="175"/>
                  </a:lnTo>
                  <a:lnTo>
                    <a:pt x="504" y="168"/>
                  </a:lnTo>
                  <a:lnTo>
                    <a:pt x="492" y="168"/>
                  </a:lnTo>
                  <a:lnTo>
                    <a:pt x="480" y="175"/>
                  </a:lnTo>
                  <a:lnTo>
                    <a:pt x="480" y="168"/>
                  </a:lnTo>
                  <a:lnTo>
                    <a:pt x="492" y="156"/>
                  </a:lnTo>
                  <a:lnTo>
                    <a:pt x="504" y="150"/>
                  </a:lnTo>
                  <a:lnTo>
                    <a:pt x="516" y="156"/>
                  </a:lnTo>
                  <a:lnTo>
                    <a:pt x="522" y="162"/>
                  </a:lnTo>
                  <a:lnTo>
                    <a:pt x="516" y="150"/>
                  </a:lnTo>
                  <a:lnTo>
                    <a:pt x="528" y="144"/>
                  </a:lnTo>
                  <a:lnTo>
                    <a:pt x="534" y="150"/>
                  </a:lnTo>
                  <a:lnTo>
                    <a:pt x="534" y="156"/>
                  </a:lnTo>
                  <a:lnTo>
                    <a:pt x="552" y="156"/>
                  </a:lnTo>
                  <a:lnTo>
                    <a:pt x="564" y="156"/>
                  </a:lnTo>
                  <a:lnTo>
                    <a:pt x="582" y="162"/>
                  </a:lnTo>
                  <a:lnTo>
                    <a:pt x="582" y="168"/>
                  </a:lnTo>
                  <a:lnTo>
                    <a:pt x="588" y="168"/>
                  </a:lnTo>
                  <a:lnTo>
                    <a:pt x="606" y="156"/>
                  </a:lnTo>
                  <a:lnTo>
                    <a:pt x="606" y="162"/>
                  </a:lnTo>
                  <a:lnTo>
                    <a:pt x="624" y="162"/>
                  </a:lnTo>
                  <a:lnTo>
                    <a:pt x="606" y="150"/>
                  </a:lnTo>
                  <a:lnTo>
                    <a:pt x="612" y="144"/>
                  </a:lnTo>
                  <a:lnTo>
                    <a:pt x="624" y="144"/>
                  </a:lnTo>
                  <a:lnTo>
                    <a:pt x="624" y="150"/>
                  </a:lnTo>
                  <a:lnTo>
                    <a:pt x="630" y="150"/>
                  </a:lnTo>
                  <a:lnTo>
                    <a:pt x="618" y="132"/>
                  </a:lnTo>
                  <a:lnTo>
                    <a:pt x="606" y="138"/>
                  </a:lnTo>
                  <a:lnTo>
                    <a:pt x="600" y="144"/>
                  </a:lnTo>
                  <a:lnTo>
                    <a:pt x="600" y="150"/>
                  </a:lnTo>
                  <a:lnTo>
                    <a:pt x="594" y="138"/>
                  </a:lnTo>
                  <a:lnTo>
                    <a:pt x="570" y="132"/>
                  </a:lnTo>
                  <a:lnTo>
                    <a:pt x="564" y="138"/>
                  </a:lnTo>
                  <a:lnTo>
                    <a:pt x="558" y="138"/>
                  </a:lnTo>
                  <a:lnTo>
                    <a:pt x="558" y="144"/>
                  </a:lnTo>
                  <a:lnTo>
                    <a:pt x="558" y="138"/>
                  </a:lnTo>
                  <a:lnTo>
                    <a:pt x="552" y="144"/>
                  </a:lnTo>
                  <a:lnTo>
                    <a:pt x="552" y="132"/>
                  </a:lnTo>
                  <a:lnTo>
                    <a:pt x="558" y="114"/>
                  </a:lnTo>
                  <a:lnTo>
                    <a:pt x="564" y="102"/>
                  </a:lnTo>
                  <a:lnTo>
                    <a:pt x="564" y="96"/>
                  </a:lnTo>
                  <a:lnTo>
                    <a:pt x="576" y="108"/>
                  </a:lnTo>
                  <a:lnTo>
                    <a:pt x="588" y="108"/>
                  </a:lnTo>
                  <a:lnTo>
                    <a:pt x="588" y="102"/>
                  </a:lnTo>
                  <a:lnTo>
                    <a:pt x="582" y="108"/>
                  </a:lnTo>
                  <a:lnTo>
                    <a:pt x="576" y="96"/>
                  </a:lnTo>
                  <a:lnTo>
                    <a:pt x="582" y="90"/>
                  </a:lnTo>
                  <a:lnTo>
                    <a:pt x="582" y="78"/>
                  </a:lnTo>
                  <a:lnTo>
                    <a:pt x="576" y="90"/>
                  </a:lnTo>
                  <a:lnTo>
                    <a:pt x="588" y="54"/>
                  </a:lnTo>
                  <a:lnTo>
                    <a:pt x="612" y="48"/>
                  </a:lnTo>
                  <a:lnTo>
                    <a:pt x="618" y="48"/>
                  </a:lnTo>
                  <a:lnTo>
                    <a:pt x="660" y="24"/>
                  </a:lnTo>
                  <a:lnTo>
                    <a:pt x="666" y="30"/>
                  </a:lnTo>
                  <a:lnTo>
                    <a:pt x="660" y="18"/>
                  </a:lnTo>
                  <a:lnTo>
                    <a:pt x="672" y="12"/>
                  </a:lnTo>
                  <a:lnTo>
                    <a:pt x="672" y="18"/>
                  </a:lnTo>
                  <a:lnTo>
                    <a:pt x="678" y="6"/>
                  </a:lnTo>
                  <a:lnTo>
                    <a:pt x="684" y="0"/>
                  </a:lnTo>
                  <a:lnTo>
                    <a:pt x="690" y="0"/>
                  </a:lnTo>
                  <a:lnTo>
                    <a:pt x="684" y="12"/>
                  </a:lnTo>
                  <a:lnTo>
                    <a:pt x="690" y="30"/>
                  </a:lnTo>
                  <a:lnTo>
                    <a:pt x="714" y="42"/>
                  </a:lnTo>
                  <a:lnTo>
                    <a:pt x="714" y="48"/>
                  </a:lnTo>
                  <a:lnTo>
                    <a:pt x="702" y="66"/>
                  </a:lnTo>
                  <a:lnTo>
                    <a:pt x="690" y="66"/>
                  </a:lnTo>
                  <a:lnTo>
                    <a:pt x="702" y="72"/>
                  </a:lnTo>
                  <a:lnTo>
                    <a:pt x="714" y="60"/>
                  </a:lnTo>
                  <a:lnTo>
                    <a:pt x="720" y="60"/>
                  </a:lnTo>
                  <a:lnTo>
                    <a:pt x="726" y="66"/>
                  </a:lnTo>
                  <a:lnTo>
                    <a:pt x="720" y="72"/>
                  </a:lnTo>
                  <a:lnTo>
                    <a:pt x="708" y="102"/>
                  </a:lnTo>
                  <a:lnTo>
                    <a:pt x="696" y="102"/>
                  </a:lnTo>
                  <a:lnTo>
                    <a:pt x="690" y="120"/>
                  </a:lnTo>
                  <a:lnTo>
                    <a:pt x="702" y="108"/>
                  </a:lnTo>
                  <a:lnTo>
                    <a:pt x="714" y="114"/>
                  </a:lnTo>
                  <a:lnTo>
                    <a:pt x="720" y="102"/>
                  </a:lnTo>
                  <a:lnTo>
                    <a:pt x="732" y="114"/>
                  </a:lnTo>
                  <a:lnTo>
                    <a:pt x="732" y="126"/>
                  </a:lnTo>
                  <a:lnTo>
                    <a:pt x="732" y="120"/>
                  </a:lnTo>
                  <a:lnTo>
                    <a:pt x="738" y="114"/>
                  </a:lnTo>
                  <a:lnTo>
                    <a:pt x="750" y="114"/>
                  </a:lnTo>
                  <a:lnTo>
                    <a:pt x="762" y="132"/>
                  </a:lnTo>
                  <a:lnTo>
                    <a:pt x="762" y="156"/>
                  </a:lnTo>
                  <a:lnTo>
                    <a:pt x="768" y="144"/>
                  </a:lnTo>
                  <a:lnTo>
                    <a:pt x="774" y="144"/>
                  </a:lnTo>
                  <a:lnTo>
                    <a:pt x="780" y="156"/>
                  </a:lnTo>
                  <a:lnTo>
                    <a:pt x="786" y="150"/>
                  </a:lnTo>
                  <a:lnTo>
                    <a:pt x="786" y="144"/>
                  </a:lnTo>
                  <a:lnTo>
                    <a:pt x="792" y="138"/>
                  </a:lnTo>
                  <a:lnTo>
                    <a:pt x="810" y="132"/>
                  </a:lnTo>
                  <a:lnTo>
                    <a:pt x="804" y="144"/>
                  </a:lnTo>
                  <a:lnTo>
                    <a:pt x="792" y="150"/>
                  </a:lnTo>
                  <a:lnTo>
                    <a:pt x="792" y="156"/>
                  </a:lnTo>
                  <a:lnTo>
                    <a:pt x="804" y="156"/>
                  </a:lnTo>
                  <a:lnTo>
                    <a:pt x="810" y="168"/>
                  </a:lnTo>
                  <a:lnTo>
                    <a:pt x="804" y="175"/>
                  </a:lnTo>
                  <a:lnTo>
                    <a:pt x="798" y="168"/>
                  </a:lnTo>
                  <a:lnTo>
                    <a:pt x="780" y="168"/>
                  </a:lnTo>
                  <a:lnTo>
                    <a:pt x="798" y="175"/>
                  </a:lnTo>
                  <a:lnTo>
                    <a:pt x="798" y="187"/>
                  </a:lnTo>
                  <a:lnTo>
                    <a:pt x="786" y="199"/>
                  </a:lnTo>
                  <a:lnTo>
                    <a:pt x="762" y="205"/>
                  </a:lnTo>
                  <a:lnTo>
                    <a:pt x="738" y="223"/>
                  </a:lnTo>
                  <a:lnTo>
                    <a:pt x="744" y="229"/>
                  </a:lnTo>
                  <a:lnTo>
                    <a:pt x="738" y="241"/>
                  </a:lnTo>
                  <a:lnTo>
                    <a:pt x="726" y="241"/>
                  </a:lnTo>
                  <a:lnTo>
                    <a:pt x="726" y="247"/>
                  </a:lnTo>
                  <a:lnTo>
                    <a:pt x="708" y="247"/>
                  </a:lnTo>
                  <a:lnTo>
                    <a:pt x="684" y="241"/>
                  </a:lnTo>
                  <a:lnTo>
                    <a:pt x="666" y="253"/>
                  </a:lnTo>
                  <a:lnTo>
                    <a:pt x="660" y="253"/>
                  </a:lnTo>
                  <a:lnTo>
                    <a:pt x="654" y="271"/>
                  </a:lnTo>
                  <a:lnTo>
                    <a:pt x="654" y="295"/>
                  </a:lnTo>
                  <a:lnTo>
                    <a:pt x="642" y="325"/>
                  </a:lnTo>
                  <a:lnTo>
                    <a:pt x="624" y="319"/>
                  </a:lnTo>
                  <a:lnTo>
                    <a:pt x="600" y="325"/>
                  </a:lnTo>
                  <a:lnTo>
                    <a:pt x="588" y="325"/>
                  </a:lnTo>
                  <a:lnTo>
                    <a:pt x="594" y="319"/>
                  </a:lnTo>
                  <a:lnTo>
                    <a:pt x="582" y="301"/>
                  </a:lnTo>
                  <a:lnTo>
                    <a:pt x="570" y="301"/>
                  </a:lnTo>
                  <a:lnTo>
                    <a:pt x="576" y="313"/>
                  </a:lnTo>
                  <a:lnTo>
                    <a:pt x="576" y="325"/>
                  </a:lnTo>
                  <a:lnTo>
                    <a:pt x="564" y="319"/>
                  </a:lnTo>
                  <a:lnTo>
                    <a:pt x="558" y="319"/>
                  </a:lnTo>
                  <a:lnTo>
                    <a:pt x="570" y="325"/>
                  </a:lnTo>
                  <a:lnTo>
                    <a:pt x="564" y="325"/>
                  </a:lnTo>
                  <a:lnTo>
                    <a:pt x="576" y="331"/>
                  </a:lnTo>
                  <a:lnTo>
                    <a:pt x="576" y="337"/>
                  </a:lnTo>
                  <a:lnTo>
                    <a:pt x="570" y="343"/>
                  </a:lnTo>
                  <a:lnTo>
                    <a:pt x="594" y="355"/>
                  </a:lnTo>
                  <a:lnTo>
                    <a:pt x="618" y="349"/>
                  </a:lnTo>
                  <a:lnTo>
                    <a:pt x="630" y="355"/>
                  </a:lnTo>
                  <a:lnTo>
                    <a:pt x="636" y="361"/>
                  </a:lnTo>
                  <a:lnTo>
                    <a:pt x="630" y="379"/>
                  </a:lnTo>
                  <a:lnTo>
                    <a:pt x="636" y="385"/>
                  </a:lnTo>
                  <a:lnTo>
                    <a:pt x="636" y="379"/>
                  </a:lnTo>
                  <a:lnTo>
                    <a:pt x="630" y="379"/>
                  </a:lnTo>
                  <a:lnTo>
                    <a:pt x="636" y="367"/>
                  </a:lnTo>
                  <a:lnTo>
                    <a:pt x="648" y="373"/>
                  </a:lnTo>
                  <a:lnTo>
                    <a:pt x="660" y="403"/>
                  </a:lnTo>
                  <a:lnTo>
                    <a:pt x="672" y="421"/>
                  </a:lnTo>
                  <a:lnTo>
                    <a:pt x="672" y="433"/>
                  </a:lnTo>
                  <a:lnTo>
                    <a:pt x="678" y="451"/>
                  </a:lnTo>
                  <a:lnTo>
                    <a:pt x="678" y="457"/>
                  </a:lnTo>
                  <a:lnTo>
                    <a:pt x="672" y="463"/>
                  </a:lnTo>
                  <a:lnTo>
                    <a:pt x="672" y="451"/>
                  </a:lnTo>
                  <a:lnTo>
                    <a:pt x="660" y="475"/>
                  </a:lnTo>
                  <a:lnTo>
                    <a:pt x="648" y="487"/>
                  </a:lnTo>
                  <a:lnTo>
                    <a:pt x="636" y="493"/>
                  </a:lnTo>
                  <a:lnTo>
                    <a:pt x="636" y="487"/>
                  </a:lnTo>
                  <a:lnTo>
                    <a:pt x="624" y="493"/>
                  </a:lnTo>
                  <a:lnTo>
                    <a:pt x="612" y="499"/>
                  </a:lnTo>
                  <a:lnTo>
                    <a:pt x="606" y="511"/>
                  </a:lnTo>
                  <a:lnTo>
                    <a:pt x="600" y="517"/>
                  </a:lnTo>
                  <a:lnTo>
                    <a:pt x="606" y="523"/>
                  </a:lnTo>
                  <a:lnTo>
                    <a:pt x="612" y="511"/>
                  </a:lnTo>
                  <a:lnTo>
                    <a:pt x="612" y="499"/>
                  </a:lnTo>
                  <a:lnTo>
                    <a:pt x="636" y="493"/>
                  </a:lnTo>
                  <a:lnTo>
                    <a:pt x="636" y="505"/>
                  </a:lnTo>
                  <a:lnTo>
                    <a:pt x="624" y="511"/>
                  </a:lnTo>
                  <a:lnTo>
                    <a:pt x="630" y="523"/>
                  </a:lnTo>
                  <a:lnTo>
                    <a:pt x="618" y="523"/>
                  </a:lnTo>
                  <a:lnTo>
                    <a:pt x="612" y="535"/>
                  </a:lnTo>
                  <a:lnTo>
                    <a:pt x="636" y="529"/>
                  </a:lnTo>
                  <a:lnTo>
                    <a:pt x="642" y="547"/>
                  </a:lnTo>
                  <a:lnTo>
                    <a:pt x="636" y="529"/>
                  </a:lnTo>
                  <a:lnTo>
                    <a:pt x="654" y="523"/>
                  </a:lnTo>
                  <a:lnTo>
                    <a:pt x="642" y="505"/>
                  </a:lnTo>
                  <a:lnTo>
                    <a:pt x="642" y="499"/>
                  </a:lnTo>
                  <a:lnTo>
                    <a:pt x="648" y="493"/>
                  </a:lnTo>
                  <a:lnTo>
                    <a:pt x="666" y="505"/>
                  </a:lnTo>
                  <a:lnTo>
                    <a:pt x="702" y="493"/>
                  </a:lnTo>
                  <a:lnTo>
                    <a:pt x="696" y="481"/>
                  </a:lnTo>
                  <a:lnTo>
                    <a:pt x="684" y="481"/>
                  </a:lnTo>
                  <a:lnTo>
                    <a:pt x="684" y="475"/>
                  </a:lnTo>
                  <a:lnTo>
                    <a:pt x="690" y="475"/>
                  </a:lnTo>
                  <a:lnTo>
                    <a:pt x="720" y="475"/>
                  </a:lnTo>
                  <a:lnTo>
                    <a:pt x="720" y="481"/>
                  </a:lnTo>
                  <a:lnTo>
                    <a:pt x="726" y="487"/>
                  </a:lnTo>
                  <a:lnTo>
                    <a:pt x="726" y="481"/>
                  </a:lnTo>
                  <a:lnTo>
                    <a:pt x="726" y="475"/>
                  </a:lnTo>
                  <a:lnTo>
                    <a:pt x="732" y="475"/>
                  </a:lnTo>
                  <a:lnTo>
                    <a:pt x="756" y="481"/>
                  </a:lnTo>
                  <a:lnTo>
                    <a:pt x="756" y="487"/>
                  </a:lnTo>
                  <a:lnTo>
                    <a:pt x="756" y="493"/>
                  </a:lnTo>
                  <a:lnTo>
                    <a:pt x="756" y="499"/>
                  </a:lnTo>
                  <a:lnTo>
                    <a:pt x="756" y="505"/>
                  </a:lnTo>
                  <a:lnTo>
                    <a:pt x="762" y="499"/>
                  </a:lnTo>
                  <a:lnTo>
                    <a:pt x="756" y="499"/>
                  </a:lnTo>
                  <a:lnTo>
                    <a:pt x="762" y="493"/>
                  </a:lnTo>
                  <a:lnTo>
                    <a:pt x="768" y="493"/>
                  </a:lnTo>
                  <a:lnTo>
                    <a:pt x="774" y="499"/>
                  </a:lnTo>
                  <a:lnTo>
                    <a:pt x="780" y="493"/>
                  </a:lnTo>
                  <a:lnTo>
                    <a:pt x="774" y="487"/>
                  </a:lnTo>
                  <a:lnTo>
                    <a:pt x="762" y="487"/>
                  </a:lnTo>
                  <a:lnTo>
                    <a:pt x="786" y="487"/>
                  </a:lnTo>
                  <a:lnTo>
                    <a:pt x="780" y="487"/>
                  </a:lnTo>
                  <a:lnTo>
                    <a:pt x="780" y="493"/>
                  </a:lnTo>
                  <a:lnTo>
                    <a:pt x="810" y="481"/>
                  </a:lnTo>
                  <a:lnTo>
                    <a:pt x="816" y="481"/>
                  </a:lnTo>
                  <a:lnTo>
                    <a:pt x="822" y="487"/>
                  </a:lnTo>
                  <a:lnTo>
                    <a:pt x="816" y="493"/>
                  </a:lnTo>
                  <a:lnTo>
                    <a:pt x="816" y="499"/>
                  </a:lnTo>
                  <a:lnTo>
                    <a:pt x="822" y="499"/>
                  </a:lnTo>
                  <a:lnTo>
                    <a:pt x="816" y="493"/>
                  </a:lnTo>
                  <a:lnTo>
                    <a:pt x="828" y="493"/>
                  </a:lnTo>
                  <a:lnTo>
                    <a:pt x="834" y="487"/>
                  </a:lnTo>
                  <a:lnTo>
                    <a:pt x="852" y="487"/>
                  </a:lnTo>
                  <a:lnTo>
                    <a:pt x="858" y="493"/>
                  </a:lnTo>
                  <a:lnTo>
                    <a:pt x="864" y="505"/>
                  </a:lnTo>
                  <a:lnTo>
                    <a:pt x="858" y="511"/>
                  </a:lnTo>
                  <a:lnTo>
                    <a:pt x="876" y="517"/>
                  </a:lnTo>
                  <a:lnTo>
                    <a:pt x="864" y="529"/>
                  </a:lnTo>
                  <a:lnTo>
                    <a:pt x="840" y="553"/>
                  </a:lnTo>
                  <a:lnTo>
                    <a:pt x="828" y="565"/>
                  </a:lnTo>
                  <a:lnTo>
                    <a:pt x="822" y="559"/>
                  </a:lnTo>
                  <a:lnTo>
                    <a:pt x="822" y="565"/>
                  </a:lnTo>
                  <a:lnTo>
                    <a:pt x="828" y="565"/>
                  </a:lnTo>
                  <a:lnTo>
                    <a:pt x="822" y="577"/>
                  </a:lnTo>
                  <a:lnTo>
                    <a:pt x="822" y="601"/>
                  </a:lnTo>
                  <a:lnTo>
                    <a:pt x="816" y="601"/>
                  </a:lnTo>
                  <a:lnTo>
                    <a:pt x="822" y="607"/>
                  </a:lnTo>
                  <a:lnTo>
                    <a:pt x="822" y="601"/>
                  </a:lnTo>
                  <a:lnTo>
                    <a:pt x="828" y="625"/>
                  </a:lnTo>
                  <a:lnTo>
                    <a:pt x="828" y="673"/>
                  </a:lnTo>
                  <a:lnTo>
                    <a:pt x="822" y="673"/>
                  </a:lnTo>
                  <a:lnTo>
                    <a:pt x="828" y="673"/>
                  </a:lnTo>
                  <a:lnTo>
                    <a:pt x="828" y="685"/>
                  </a:lnTo>
                  <a:lnTo>
                    <a:pt x="834" y="697"/>
                  </a:lnTo>
                  <a:lnTo>
                    <a:pt x="828" y="697"/>
                  </a:lnTo>
                  <a:lnTo>
                    <a:pt x="828" y="703"/>
                  </a:lnTo>
                  <a:lnTo>
                    <a:pt x="834" y="703"/>
                  </a:lnTo>
                  <a:lnTo>
                    <a:pt x="834" y="715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8" name="Freeform 348"/>
            <p:cNvSpPr>
              <a:spLocks/>
            </p:cNvSpPr>
            <p:nvPr/>
          </p:nvSpPr>
          <p:spPr bwMode="auto">
            <a:xfrm>
              <a:off x="9475788" y="767556"/>
              <a:ext cx="95250" cy="192088"/>
            </a:xfrm>
            <a:custGeom>
              <a:avLst/>
              <a:gdLst>
                <a:gd name="T0" fmla="*/ 48 w 60"/>
                <a:gd name="T1" fmla="*/ 0 h 121"/>
                <a:gd name="T2" fmla="*/ 54 w 60"/>
                <a:gd name="T3" fmla="*/ 6 h 121"/>
                <a:gd name="T4" fmla="*/ 60 w 60"/>
                <a:gd name="T5" fmla="*/ 18 h 121"/>
                <a:gd name="T6" fmla="*/ 60 w 60"/>
                <a:gd name="T7" fmla="*/ 36 h 121"/>
                <a:gd name="T8" fmla="*/ 60 w 60"/>
                <a:gd name="T9" fmla="*/ 42 h 121"/>
                <a:gd name="T10" fmla="*/ 54 w 60"/>
                <a:gd name="T11" fmla="*/ 67 h 121"/>
                <a:gd name="T12" fmla="*/ 42 w 60"/>
                <a:gd name="T13" fmla="*/ 79 h 121"/>
                <a:gd name="T14" fmla="*/ 48 w 60"/>
                <a:gd name="T15" fmla="*/ 91 h 121"/>
                <a:gd name="T16" fmla="*/ 42 w 60"/>
                <a:gd name="T17" fmla="*/ 103 h 121"/>
                <a:gd name="T18" fmla="*/ 42 w 60"/>
                <a:gd name="T19" fmla="*/ 121 h 121"/>
                <a:gd name="T20" fmla="*/ 18 w 60"/>
                <a:gd name="T21" fmla="*/ 115 h 121"/>
                <a:gd name="T22" fmla="*/ 6 w 60"/>
                <a:gd name="T23" fmla="*/ 91 h 121"/>
                <a:gd name="T24" fmla="*/ 0 w 60"/>
                <a:gd name="T25" fmla="*/ 48 h 121"/>
                <a:gd name="T26" fmla="*/ 0 w 60"/>
                <a:gd name="T27" fmla="*/ 36 h 121"/>
                <a:gd name="T28" fmla="*/ 12 w 60"/>
                <a:gd name="T29" fmla="*/ 18 h 121"/>
                <a:gd name="T30" fmla="*/ 24 w 60"/>
                <a:gd name="T31" fmla="*/ 12 h 121"/>
                <a:gd name="T32" fmla="*/ 30 w 60"/>
                <a:gd name="T33" fmla="*/ 6 h 121"/>
                <a:gd name="T34" fmla="*/ 36 w 60"/>
                <a:gd name="T35" fmla="*/ 6 h 121"/>
                <a:gd name="T36" fmla="*/ 42 w 60"/>
                <a:gd name="T37" fmla="*/ 6 h 121"/>
                <a:gd name="T38" fmla="*/ 42 w 60"/>
                <a:gd name="T39" fmla="*/ 0 h 121"/>
                <a:gd name="T40" fmla="*/ 48 w 60"/>
                <a:gd name="T4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0" h="121">
                  <a:moveTo>
                    <a:pt x="48" y="0"/>
                  </a:moveTo>
                  <a:lnTo>
                    <a:pt x="54" y="6"/>
                  </a:lnTo>
                  <a:lnTo>
                    <a:pt x="60" y="18"/>
                  </a:lnTo>
                  <a:lnTo>
                    <a:pt x="60" y="36"/>
                  </a:lnTo>
                  <a:lnTo>
                    <a:pt x="60" y="42"/>
                  </a:lnTo>
                  <a:lnTo>
                    <a:pt x="54" y="67"/>
                  </a:lnTo>
                  <a:lnTo>
                    <a:pt x="42" y="79"/>
                  </a:lnTo>
                  <a:lnTo>
                    <a:pt x="48" y="91"/>
                  </a:lnTo>
                  <a:lnTo>
                    <a:pt x="42" y="103"/>
                  </a:lnTo>
                  <a:lnTo>
                    <a:pt x="42" y="121"/>
                  </a:lnTo>
                  <a:lnTo>
                    <a:pt x="18" y="115"/>
                  </a:lnTo>
                  <a:lnTo>
                    <a:pt x="6" y="91"/>
                  </a:lnTo>
                  <a:lnTo>
                    <a:pt x="0" y="48"/>
                  </a:lnTo>
                  <a:lnTo>
                    <a:pt x="0" y="36"/>
                  </a:lnTo>
                  <a:lnTo>
                    <a:pt x="12" y="18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9" name="Freeform 349"/>
            <p:cNvSpPr>
              <a:spLocks/>
            </p:cNvSpPr>
            <p:nvPr/>
          </p:nvSpPr>
          <p:spPr bwMode="auto">
            <a:xfrm>
              <a:off x="9409115" y="1426370"/>
              <a:ext cx="85725" cy="66676"/>
            </a:xfrm>
            <a:custGeom>
              <a:avLst/>
              <a:gdLst>
                <a:gd name="T0" fmla="*/ 18 w 54"/>
                <a:gd name="T1" fmla="*/ 12 h 42"/>
                <a:gd name="T2" fmla="*/ 12 w 54"/>
                <a:gd name="T3" fmla="*/ 18 h 42"/>
                <a:gd name="T4" fmla="*/ 0 w 54"/>
                <a:gd name="T5" fmla="*/ 24 h 42"/>
                <a:gd name="T6" fmla="*/ 0 w 54"/>
                <a:gd name="T7" fmla="*/ 36 h 42"/>
                <a:gd name="T8" fmla="*/ 6 w 54"/>
                <a:gd name="T9" fmla="*/ 42 h 42"/>
                <a:gd name="T10" fmla="*/ 18 w 54"/>
                <a:gd name="T11" fmla="*/ 42 h 42"/>
                <a:gd name="T12" fmla="*/ 24 w 54"/>
                <a:gd name="T13" fmla="*/ 42 h 42"/>
                <a:gd name="T14" fmla="*/ 48 w 54"/>
                <a:gd name="T15" fmla="*/ 30 h 42"/>
                <a:gd name="T16" fmla="*/ 54 w 54"/>
                <a:gd name="T17" fmla="*/ 18 h 42"/>
                <a:gd name="T18" fmla="*/ 48 w 54"/>
                <a:gd name="T19" fmla="*/ 12 h 42"/>
                <a:gd name="T20" fmla="*/ 42 w 54"/>
                <a:gd name="T21" fmla="*/ 12 h 42"/>
                <a:gd name="T22" fmla="*/ 36 w 54"/>
                <a:gd name="T23" fmla="*/ 0 h 42"/>
                <a:gd name="T24" fmla="*/ 30 w 54"/>
                <a:gd name="T25" fmla="*/ 0 h 42"/>
                <a:gd name="T26" fmla="*/ 18 w 54"/>
                <a:gd name="T27" fmla="*/ 1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" h="42">
                  <a:moveTo>
                    <a:pt x="18" y="12"/>
                  </a:moveTo>
                  <a:lnTo>
                    <a:pt x="12" y="18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48" y="30"/>
                  </a:lnTo>
                  <a:lnTo>
                    <a:pt x="54" y="18"/>
                  </a:lnTo>
                  <a:lnTo>
                    <a:pt x="48" y="12"/>
                  </a:lnTo>
                  <a:lnTo>
                    <a:pt x="42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1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0" name="Freeform 350"/>
            <p:cNvSpPr>
              <a:spLocks/>
            </p:cNvSpPr>
            <p:nvPr/>
          </p:nvSpPr>
          <p:spPr bwMode="auto">
            <a:xfrm>
              <a:off x="9093201" y="1683544"/>
              <a:ext cx="19050" cy="19050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6 h 12"/>
                <a:gd name="T4" fmla="*/ 6 w 12"/>
                <a:gd name="T5" fmla="*/ 6 h 12"/>
                <a:gd name="T6" fmla="*/ 6 w 12"/>
                <a:gd name="T7" fmla="*/ 12 h 12"/>
                <a:gd name="T8" fmla="*/ 12 w 12"/>
                <a:gd name="T9" fmla="*/ 6 h 12"/>
                <a:gd name="T10" fmla="*/ 0 w 12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0" y="0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1" name="Freeform 351"/>
            <p:cNvSpPr>
              <a:spLocks/>
            </p:cNvSpPr>
            <p:nvPr/>
          </p:nvSpPr>
          <p:spPr bwMode="auto">
            <a:xfrm>
              <a:off x="10504489" y="796132"/>
              <a:ext cx="9525" cy="19050"/>
            </a:xfrm>
            <a:custGeom>
              <a:avLst/>
              <a:gdLst>
                <a:gd name="T0" fmla="*/ 6 w 6"/>
                <a:gd name="T1" fmla="*/ 12 h 12"/>
                <a:gd name="T2" fmla="*/ 0 w 6"/>
                <a:gd name="T3" fmla="*/ 6 h 12"/>
                <a:gd name="T4" fmla="*/ 0 w 6"/>
                <a:gd name="T5" fmla="*/ 0 h 12"/>
                <a:gd name="T6" fmla="*/ 6 w 6"/>
                <a:gd name="T7" fmla="*/ 0 h 12"/>
                <a:gd name="T8" fmla="*/ 6 w 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2">
                  <a:moveTo>
                    <a:pt x="6" y="1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2" name="Freeform 352"/>
            <p:cNvSpPr>
              <a:spLocks/>
            </p:cNvSpPr>
            <p:nvPr/>
          </p:nvSpPr>
          <p:spPr bwMode="auto">
            <a:xfrm>
              <a:off x="9131303" y="1654970"/>
              <a:ext cx="9525" cy="19050"/>
            </a:xfrm>
            <a:custGeom>
              <a:avLst/>
              <a:gdLst>
                <a:gd name="T0" fmla="*/ 6 w 6"/>
                <a:gd name="T1" fmla="*/ 0 h 12"/>
                <a:gd name="T2" fmla="*/ 6 w 6"/>
                <a:gd name="T3" fmla="*/ 6 h 12"/>
                <a:gd name="T4" fmla="*/ 6 w 6"/>
                <a:gd name="T5" fmla="*/ 12 h 12"/>
                <a:gd name="T6" fmla="*/ 0 w 6"/>
                <a:gd name="T7" fmla="*/ 12 h 12"/>
                <a:gd name="T8" fmla="*/ 0 w 6"/>
                <a:gd name="T9" fmla="*/ 6 h 12"/>
                <a:gd name="T10" fmla="*/ 6 w 6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2">
                  <a:moveTo>
                    <a:pt x="6" y="0"/>
                  </a:move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3" name="Freeform 353"/>
            <p:cNvSpPr>
              <a:spLocks/>
            </p:cNvSpPr>
            <p:nvPr/>
          </p:nvSpPr>
          <p:spPr bwMode="auto">
            <a:xfrm>
              <a:off x="9485315" y="1397795"/>
              <a:ext cx="9525" cy="952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6 h 6"/>
                <a:gd name="T4" fmla="*/ 0 w 6"/>
                <a:gd name="T5" fmla="*/ 6 h 6"/>
                <a:gd name="T6" fmla="*/ 6 w 6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4" name="Freeform 354"/>
            <p:cNvSpPr>
              <a:spLocks/>
            </p:cNvSpPr>
            <p:nvPr/>
          </p:nvSpPr>
          <p:spPr bwMode="auto">
            <a:xfrm>
              <a:off x="9418640" y="1445419"/>
              <a:ext cx="9525" cy="9526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6 h 6"/>
                <a:gd name="T4" fmla="*/ 6 w 6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5" name="Rectangle 355"/>
            <p:cNvSpPr>
              <a:spLocks noChangeArrowheads="1"/>
            </p:cNvSpPr>
            <p:nvPr/>
          </p:nvSpPr>
          <p:spPr bwMode="auto">
            <a:xfrm>
              <a:off x="10523540" y="805656"/>
              <a:ext cx="9525" cy="952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6" name="Freeform 356"/>
            <p:cNvSpPr>
              <a:spLocks/>
            </p:cNvSpPr>
            <p:nvPr/>
          </p:nvSpPr>
          <p:spPr bwMode="auto">
            <a:xfrm>
              <a:off x="9112253" y="1654969"/>
              <a:ext cx="9525" cy="9526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6 h 6"/>
                <a:gd name="T4" fmla="*/ 0 w 6"/>
                <a:gd name="T5" fmla="*/ 0 h 6"/>
                <a:gd name="T6" fmla="*/ 6 w 6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6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7" name="Freeform 357"/>
            <p:cNvSpPr>
              <a:spLocks/>
            </p:cNvSpPr>
            <p:nvPr/>
          </p:nvSpPr>
          <p:spPr bwMode="auto">
            <a:xfrm>
              <a:off x="9169403" y="1645445"/>
              <a:ext cx="9525" cy="9526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6 h 6"/>
                <a:gd name="T4" fmla="*/ 0 w 6"/>
                <a:gd name="T5" fmla="*/ 0 h 6"/>
                <a:gd name="T6" fmla="*/ 6 w 6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507087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88" name="TextBox 387"/>
          <p:cNvSpPr txBox="1"/>
          <p:nvPr/>
        </p:nvSpPr>
        <p:spPr>
          <a:xfrm>
            <a:off x="228323" y="1153263"/>
            <a:ext cx="2626437" cy="285176"/>
          </a:xfrm>
          <a:prstGeom prst="rect">
            <a:avLst/>
          </a:prstGeom>
          <a:noFill/>
        </p:spPr>
        <p:txBody>
          <a:bodyPr wrap="square" lIns="99538" tIns="49769" rIns="99538" bIns="49769" rtlCol="0">
            <a:spAutoFit/>
          </a:bodyPr>
          <a:lstStyle/>
          <a:p>
            <a:r>
              <a:rPr lang="ru-RU" sz="1200" b="1" dirty="0" smtClean="0"/>
              <a:t>Рыночная ситуация</a:t>
            </a:r>
            <a:endParaRPr lang="ru-RU" sz="1200" b="1" dirty="0"/>
          </a:p>
        </p:txBody>
      </p:sp>
      <p:graphicFrame>
        <p:nvGraphicFramePr>
          <p:cNvPr id="389" name="Таблица 3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0058202"/>
              </p:ext>
            </p:extLst>
          </p:nvPr>
        </p:nvGraphicFramePr>
        <p:xfrm>
          <a:off x="228323" y="1446719"/>
          <a:ext cx="2484202" cy="2379345"/>
        </p:xfrm>
        <a:graphic>
          <a:graphicData uri="http://schemas.openxmlformats.org/drawingml/2006/table">
            <a:tbl>
              <a:tblPr/>
              <a:tblGrid>
                <a:gridCol w="1620193"/>
                <a:gridCol w="89263"/>
                <a:gridCol w="696013"/>
                <a:gridCol w="78733"/>
              </a:tblGrid>
              <a:tr h="268902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900" b="1" u="none" strike="noStrike" kern="120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Регион</a:t>
                      </a:r>
                      <a:endParaRPr lang="ru-RU" sz="900" b="1" u="none" strike="noStrike" kern="1200" dirty="0">
                        <a:solidFill>
                          <a:srgbClr val="5F5F5F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21041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900" b="1" u="none" strike="noStrike" kern="1200" dirty="0">
                        <a:solidFill>
                          <a:srgbClr val="5F5F5F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041" marR="2104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1" u="none" strike="noStrike" kern="120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Доля рынка</a:t>
                      </a:r>
                      <a:endParaRPr lang="ru-RU" sz="900" b="1" u="none" strike="noStrike" kern="1200" dirty="0">
                        <a:solidFill>
                          <a:srgbClr val="5F5F5F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041" marR="2104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900" b="1" u="none" strike="noStrike" kern="1200" dirty="0">
                        <a:solidFill>
                          <a:srgbClr val="5F5F5F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041" marR="2104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87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Белгородская область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49,6%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87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Курская область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50,4%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8727"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8727"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8727"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8727"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8727"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8727"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8727"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8727"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8727"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8727"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8727"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91" name="TextBox 390"/>
          <p:cNvSpPr txBox="1"/>
          <p:nvPr/>
        </p:nvSpPr>
        <p:spPr>
          <a:xfrm>
            <a:off x="7992519" y="2369185"/>
            <a:ext cx="741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 smtClean="0"/>
              <a:t>Россия</a:t>
            </a:r>
            <a:endParaRPr lang="ru-RU" sz="1200" i="1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9144918" y="1213053"/>
            <a:ext cx="1379088" cy="230832"/>
            <a:chOff x="8907908" y="1174790"/>
            <a:chExt cx="1379088" cy="230832"/>
          </a:xfrm>
        </p:grpSpPr>
        <p:sp>
          <p:nvSpPr>
            <p:cNvPr id="392" name="TextBox 391"/>
            <p:cNvSpPr txBox="1"/>
            <p:nvPr/>
          </p:nvSpPr>
          <p:spPr>
            <a:xfrm>
              <a:off x="8925310" y="1174790"/>
              <a:ext cx="136168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 smtClean="0"/>
                <a:t>Регион присутствия</a:t>
              </a:r>
              <a:endParaRPr lang="ru-RU" sz="900" dirty="0"/>
            </a:p>
          </p:txBody>
        </p:sp>
        <p:sp>
          <p:nvSpPr>
            <p:cNvPr id="4" name="Овал 3"/>
            <p:cNvSpPr>
              <a:spLocks noChangeAspect="1"/>
            </p:cNvSpPr>
            <p:nvPr/>
          </p:nvSpPr>
          <p:spPr>
            <a:xfrm>
              <a:off x="8907908" y="1269004"/>
              <a:ext cx="54000" cy="5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93" name="Овал 392"/>
          <p:cNvSpPr>
            <a:spLocks noChangeAspect="1"/>
          </p:cNvSpPr>
          <p:nvPr/>
        </p:nvSpPr>
        <p:spPr>
          <a:xfrm>
            <a:off x="6813203" y="2460319"/>
            <a:ext cx="54000" cy="54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4" name="Овал 393"/>
          <p:cNvSpPr>
            <a:spLocks noChangeAspect="1"/>
          </p:cNvSpPr>
          <p:nvPr/>
        </p:nvSpPr>
        <p:spPr>
          <a:xfrm>
            <a:off x="6840499" y="2381085"/>
            <a:ext cx="54000" cy="54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5" name="Скругленный прямоугольник 394"/>
          <p:cNvSpPr/>
          <p:nvPr/>
        </p:nvSpPr>
        <p:spPr>
          <a:xfrm>
            <a:off x="186894" y="5870984"/>
            <a:ext cx="10296000" cy="841949"/>
          </a:xfrm>
          <a:prstGeom prst="roundRect">
            <a:avLst/>
          </a:prstGeom>
          <a:noFill/>
          <a:ln w="2222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marL="172800" indent="-1728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397" name="Скругленный прямоугольник 396"/>
          <p:cNvSpPr/>
          <p:nvPr/>
        </p:nvSpPr>
        <p:spPr>
          <a:xfrm>
            <a:off x="1892285" y="1399844"/>
            <a:ext cx="792000" cy="2426220"/>
          </a:xfrm>
          <a:prstGeom prst="roundRect">
            <a:avLst>
              <a:gd name="adj" fmla="val 10509"/>
            </a:avLst>
          </a:prstGeom>
          <a:noFill/>
          <a:ln w="22225">
            <a:solidFill>
              <a:srgbClr val="B5C1D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052073"/>
              </p:ext>
            </p:extLst>
          </p:nvPr>
        </p:nvGraphicFramePr>
        <p:xfrm>
          <a:off x="197526" y="4206143"/>
          <a:ext cx="10225035" cy="1279697"/>
        </p:xfrm>
        <a:graphic>
          <a:graphicData uri="http://schemas.openxmlformats.org/drawingml/2006/table">
            <a:tbl>
              <a:tblPr/>
              <a:tblGrid>
                <a:gridCol w="3408345"/>
                <a:gridCol w="3408345"/>
                <a:gridCol w="3408345"/>
              </a:tblGrid>
              <a:tr h="380982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1" u="none" strike="noStrike" kern="120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Направление</a:t>
                      </a:r>
                      <a:endParaRPr lang="ru-RU" sz="900" b="1" u="none" strike="noStrike" kern="1200" dirty="0">
                        <a:solidFill>
                          <a:srgbClr val="5F5F5F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2104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900" b="1" u="none" strike="noStrike" kern="120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                       Заказчики</a:t>
                      </a:r>
                      <a:endParaRPr lang="ru-RU" sz="900" b="1" u="none" strike="noStrike" kern="1200" dirty="0">
                        <a:solidFill>
                          <a:srgbClr val="5F5F5F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041" marR="2104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900" b="1" u="none" strike="noStrike" kern="1200" dirty="0">
                        <a:solidFill>
                          <a:srgbClr val="5F5F5F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041" marR="2104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974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1.</a:t>
                      </a:r>
                      <a:r>
                        <a:rPr lang="ru-RU" sz="1000" b="0" i="0" u="none" strike="noStrike" baseline="0" dirty="0" smtClean="0">
                          <a:effectLst/>
                          <a:latin typeface="+mn-lt"/>
                        </a:rPr>
                        <a:t> Реконструкция и </a:t>
                      </a:r>
                      <a:r>
                        <a:rPr lang="ru-RU" sz="1000" b="0" i="0" u="none" strike="noStrike" baseline="0" dirty="0" err="1" smtClean="0">
                          <a:effectLst/>
                          <a:latin typeface="+mn-lt"/>
                        </a:rPr>
                        <a:t>тех.перевооружение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ОАО «ЛГОК»,  ОАО «МГОК», ОАО «ОЭМК»,</a:t>
                      </a:r>
                      <a:r>
                        <a:rPr lang="ru-RU" sz="1000" b="0" i="0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ОАО</a:t>
                      </a:r>
                      <a:r>
                        <a:rPr lang="ru-RU" sz="1000" b="0" i="0" u="none" strike="noStrike" baseline="0" dirty="0" smtClean="0">
                          <a:effectLst/>
                          <a:latin typeface="+mn-lt"/>
                        </a:rPr>
                        <a:t> СГОК</a:t>
                      </a:r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               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</a:tr>
              <a:tr h="17974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2. Ремонт и </a:t>
                      </a:r>
                      <a:r>
                        <a:rPr lang="ru-RU" sz="1000" b="0" i="0" u="none" strike="noStrike" dirty="0" err="1" smtClean="0">
                          <a:effectLst/>
                          <a:latin typeface="+mn-lt"/>
                        </a:rPr>
                        <a:t>тех.обслуживание</a:t>
                      </a:r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 оборудования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ОАО «ЛГОК», ОАО «ОЭМК»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974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3. Ремонт зданий и сооружений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ОАО «ЛГОК», ОАО «ОЭМК»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</a:tr>
              <a:tr h="17974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4.</a:t>
                      </a:r>
                      <a:r>
                        <a:rPr lang="ru-RU" sz="1000" b="0" i="0" u="none" strike="noStrike" baseline="0" dirty="0" smtClean="0">
                          <a:effectLst/>
                          <a:latin typeface="+mn-lt"/>
                        </a:rPr>
                        <a:t> Услуги автотранспорта и механизмов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ОАО «ЛГОК», ОАО «ОЭМК», сторонние объекты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974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5. Выпуск продукции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2143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ОАО «ЛГОК»,  ОАО «МГОК», сторонние организации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</a:tr>
            </a:tbl>
          </a:graphicData>
        </a:graphic>
      </p:graphicFrame>
      <p:sp>
        <p:nvSpPr>
          <p:cNvPr id="398" name="TextBox 397"/>
          <p:cNvSpPr txBox="1"/>
          <p:nvPr/>
        </p:nvSpPr>
        <p:spPr>
          <a:xfrm>
            <a:off x="0" y="3903458"/>
            <a:ext cx="3625702" cy="285176"/>
          </a:xfrm>
          <a:prstGeom prst="rect">
            <a:avLst/>
          </a:prstGeom>
          <a:noFill/>
        </p:spPr>
        <p:txBody>
          <a:bodyPr wrap="square" lIns="99538" tIns="49769" rIns="99538" bIns="49769" rtlCol="0">
            <a:spAutoFit/>
          </a:bodyPr>
          <a:lstStyle/>
          <a:p>
            <a:r>
              <a:rPr lang="ru-RU" sz="1200" b="1" dirty="0" smtClean="0"/>
              <a:t>Направления деятельности </a:t>
            </a:r>
            <a:endParaRPr lang="ru-RU" sz="1200" b="1" dirty="0"/>
          </a:p>
        </p:txBody>
      </p:sp>
      <p:grpSp>
        <p:nvGrpSpPr>
          <p:cNvPr id="390" name="Группа 389"/>
          <p:cNvGrpSpPr>
            <a:grpSpLocks noChangeAspect="1"/>
          </p:cNvGrpSpPr>
          <p:nvPr/>
        </p:nvGrpSpPr>
        <p:grpSpPr>
          <a:xfrm>
            <a:off x="4828212" y="1328296"/>
            <a:ext cx="1241636" cy="648000"/>
            <a:chOff x="198104" y="918609"/>
            <a:chExt cx="10278000" cy="5364000"/>
          </a:xfrm>
        </p:grpSpPr>
        <p:pic>
          <p:nvPicPr>
            <p:cNvPr id="399" name="Picture 2" descr="C:\Users\I_Barchukov\Desktop\Фото СКОМ №3 10.12.2013\DSC02573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98" b="7870"/>
            <a:stretch/>
          </p:blipFill>
          <p:spPr bwMode="auto">
            <a:xfrm>
              <a:off x="241926" y="971775"/>
              <a:ext cx="10188001" cy="5259813"/>
            </a:xfrm>
            <a:prstGeom prst="roundRect">
              <a:avLst>
                <a:gd name="adj" fmla="val 5745"/>
              </a:avLst>
            </a:prstGeom>
            <a:noFill/>
            <a:ln w="19050" cmpd="sng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0" name="Скругленный прямоугольник 399"/>
            <p:cNvSpPr/>
            <p:nvPr/>
          </p:nvSpPr>
          <p:spPr>
            <a:xfrm>
              <a:off x="198104" y="918609"/>
              <a:ext cx="10278000" cy="5364000"/>
            </a:xfrm>
            <a:prstGeom prst="roundRect">
              <a:avLst>
                <a:gd name="adj" fmla="val 6321"/>
              </a:avLst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01" name="Группа 400"/>
          <p:cNvGrpSpPr>
            <a:grpSpLocks noChangeAspect="1"/>
          </p:cNvGrpSpPr>
          <p:nvPr/>
        </p:nvGrpSpPr>
        <p:grpSpPr>
          <a:xfrm>
            <a:off x="4820829" y="2259860"/>
            <a:ext cx="1254639" cy="648000"/>
            <a:chOff x="207056" y="1216321"/>
            <a:chExt cx="6552000" cy="3384000"/>
          </a:xfrm>
        </p:grpSpPr>
        <p:sp>
          <p:nvSpPr>
            <p:cNvPr id="402" name="Скругленный прямоугольник 401"/>
            <p:cNvSpPr/>
            <p:nvPr/>
          </p:nvSpPr>
          <p:spPr>
            <a:xfrm>
              <a:off x="207056" y="1216321"/>
              <a:ext cx="6552000" cy="3384000"/>
            </a:xfrm>
            <a:prstGeom prst="roundRect">
              <a:avLst>
                <a:gd name="adj" fmla="val 6321"/>
              </a:avLst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3" name="Picture 2" descr="C:\Users\v.lubimov\AppData\Local\Microsoft\Windows\Temporary Internet Files\Content.Outlook\Y8ZM33LY\IMG_0010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" t="-1" r="-318" b="30654"/>
            <a:stretch/>
          </p:blipFill>
          <p:spPr bwMode="auto">
            <a:xfrm>
              <a:off x="269298" y="1256705"/>
              <a:ext cx="6448774" cy="3305770"/>
            </a:xfrm>
            <a:prstGeom prst="roundRect">
              <a:avLst>
                <a:gd name="adj" fmla="val 6129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4" name="Группа 403"/>
          <p:cNvGrpSpPr>
            <a:grpSpLocks noChangeAspect="1"/>
          </p:cNvGrpSpPr>
          <p:nvPr/>
        </p:nvGrpSpPr>
        <p:grpSpPr>
          <a:xfrm>
            <a:off x="4807566" y="3197056"/>
            <a:ext cx="1254639" cy="648000"/>
            <a:chOff x="207056" y="1216321"/>
            <a:chExt cx="6552000" cy="3384000"/>
          </a:xfrm>
        </p:grpSpPr>
        <p:sp>
          <p:nvSpPr>
            <p:cNvPr id="405" name="Скругленный прямоугольник 404"/>
            <p:cNvSpPr/>
            <p:nvPr/>
          </p:nvSpPr>
          <p:spPr>
            <a:xfrm>
              <a:off x="207056" y="1216321"/>
              <a:ext cx="6552000" cy="3384000"/>
            </a:xfrm>
            <a:prstGeom prst="roundRect">
              <a:avLst>
                <a:gd name="adj" fmla="val 6321"/>
              </a:avLst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6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67" b="10416"/>
            <a:stretch/>
          </p:blipFill>
          <p:spPr bwMode="auto">
            <a:xfrm>
              <a:off x="258221" y="1275470"/>
              <a:ext cx="6444000" cy="3261495"/>
            </a:xfrm>
            <a:prstGeom prst="roundRect">
              <a:avLst>
                <a:gd name="adj" fmla="val 4134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7" name="Прямая соединительная линия 6"/>
          <p:cNvCxnSpPr>
            <a:stCxn id="26" idx="3"/>
            <a:endCxn id="394" idx="1"/>
          </p:cNvCxnSpPr>
          <p:nvPr/>
        </p:nvCxnSpPr>
        <p:spPr>
          <a:xfrm>
            <a:off x="6231404" y="1668388"/>
            <a:ext cx="617003" cy="720605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7" name="Прямая соединительная линия 406"/>
          <p:cNvCxnSpPr>
            <a:stCxn id="409" idx="3"/>
            <a:endCxn id="393" idx="2"/>
          </p:cNvCxnSpPr>
          <p:nvPr/>
        </p:nvCxnSpPr>
        <p:spPr>
          <a:xfrm flipV="1">
            <a:off x="6231404" y="2487319"/>
            <a:ext cx="581799" cy="78654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8" name="Прямая соединительная линия 407"/>
          <p:cNvCxnSpPr>
            <a:stCxn id="410" idx="3"/>
            <a:endCxn id="393" idx="4"/>
          </p:cNvCxnSpPr>
          <p:nvPr/>
        </p:nvCxnSpPr>
        <p:spPr>
          <a:xfrm flipV="1">
            <a:off x="6231403" y="2514319"/>
            <a:ext cx="608800" cy="993139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Скругленный прямоугольник 25"/>
          <p:cNvSpPr/>
          <p:nvPr/>
        </p:nvSpPr>
        <p:spPr>
          <a:xfrm>
            <a:off x="3009009" y="1272388"/>
            <a:ext cx="3222395" cy="792000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9" name="Скругленный прямоугольник 408"/>
          <p:cNvSpPr/>
          <p:nvPr/>
        </p:nvSpPr>
        <p:spPr>
          <a:xfrm>
            <a:off x="3009009" y="2169973"/>
            <a:ext cx="3222395" cy="792000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0" name="Скругленный прямоугольник 409"/>
          <p:cNvSpPr/>
          <p:nvPr/>
        </p:nvSpPr>
        <p:spPr>
          <a:xfrm>
            <a:off x="3009008" y="3111458"/>
            <a:ext cx="3222395" cy="792000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1" name="TextBox 410"/>
          <p:cNvSpPr txBox="1"/>
          <p:nvPr/>
        </p:nvSpPr>
        <p:spPr>
          <a:xfrm>
            <a:off x="3030275" y="1458658"/>
            <a:ext cx="1777292" cy="377521"/>
          </a:xfrm>
          <a:prstGeom prst="rect">
            <a:avLst/>
          </a:prstGeom>
          <a:noFill/>
        </p:spPr>
        <p:txBody>
          <a:bodyPr wrap="square" lIns="99549" tIns="49775" rIns="99549" bIns="49775" rtlCol="0" anchor="ctr">
            <a:spAutoFit/>
          </a:bodyPr>
          <a:lstStyle/>
          <a:p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Строительство ОМ №3 на ОАО «Михайловский ГОК»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2" name="TextBox 411"/>
          <p:cNvSpPr txBox="1"/>
          <p:nvPr/>
        </p:nvSpPr>
        <p:spPr>
          <a:xfrm>
            <a:off x="3030275" y="2386993"/>
            <a:ext cx="1777292" cy="377521"/>
          </a:xfrm>
          <a:prstGeom prst="rect">
            <a:avLst/>
          </a:prstGeom>
          <a:noFill/>
        </p:spPr>
        <p:txBody>
          <a:bodyPr wrap="square" lIns="99549" tIns="49775" rIns="99549" bIns="49775" rtlCol="0" anchor="ctr">
            <a:spAutoFit/>
          </a:bodyPr>
          <a:lstStyle/>
          <a:p>
            <a:r>
              <a:rPr lang="ru-RU" sz="900" dirty="0"/>
              <a:t>Строительство ЦГБЖ №3 на ОАО «Лебединский ГОК»</a:t>
            </a:r>
            <a:endParaRPr lang="ru-RU" sz="900" dirty="0">
              <a:cs typeface="Arial" panose="020B0604020202020204" pitchFamily="34" charset="0"/>
            </a:endParaRPr>
          </a:p>
        </p:txBody>
      </p:sp>
      <p:sp>
        <p:nvSpPr>
          <p:cNvPr id="413" name="TextBox 412"/>
          <p:cNvSpPr txBox="1"/>
          <p:nvPr/>
        </p:nvSpPr>
        <p:spPr>
          <a:xfrm>
            <a:off x="3043537" y="3263045"/>
            <a:ext cx="1777292" cy="516021"/>
          </a:xfrm>
          <a:prstGeom prst="rect">
            <a:avLst/>
          </a:prstGeom>
          <a:noFill/>
        </p:spPr>
        <p:txBody>
          <a:bodyPr wrap="square" lIns="99549" tIns="49775" rIns="99549" bIns="49775" rtlCol="0" anchor="ctr">
            <a:spAutoFit/>
          </a:bodyPr>
          <a:lstStyle/>
          <a:p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Строительство кислородной станции №2 (ВРУ №3) на ОАО «ОЭМК»</a:t>
            </a:r>
          </a:p>
        </p:txBody>
      </p:sp>
    </p:spTree>
    <p:extLst>
      <p:ext uri="{BB962C8B-B14F-4D97-AF65-F5344CB8AC3E}">
        <p14:creationId xmlns:p14="http://schemas.microsoft.com/office/powerpoint/2010/main" val="273868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idx="1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Georgia" pitchFamily="18" charset="0"/>
              </a:rPr>
              <a:t>Дальнейшие шаги по развитию ООО «</a:t>
            </a:r>
            <a:r>
              <a:rPr lang="ru-RU" dirty="0" err="1" smtClean="0">
                <a:latin typeface="Georgia" pitchFamily="18" charset="0"/>
              </a:rPr>
              <a:t>Рудстрой</a:t>
            </a:r>
            <a:r>
              <a:rPr lang="ru-RU" dirty="0" smtClean="0">
                <a:latin typeface="Georgia" pitchFamily="18" charset="0"/>
              </a:rPr>
              <a:t>»</a:t>
            </a:r>
            <a:endParaRPr lang="ru-RU" dirty="0">
              <a:latin typeface="Georgia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19242" y="1178940"/>
            <a:ext cx="10260000" cy="360000"/>
          </a:xfrm>
          <a:prstGeom prst="roundRect">
            <a:avLst/>
          </a:prstGeom>
          <a:noFill/>
          <a:ln w="12700">
            <a:solidFill>
              <a:schemeClr val="accent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3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Предлагаемые решения в части развития ООО «</a:t>
            </a:r>
            <a:r>
              <a:rPr lang="ru-RU" sz="1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Рудстрой</a:t>
            </a: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»: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211804" y="1626660"/>
            <a:ext cx="10260000" cy="2573199"/>
            <a:chOff x="185789" y="3128213"/>
            <a:chExt cx="10337243" cy="1325786"/>
          </a:xfrm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185789" y="3128214"/>
              <a:ext cx="10337243" cy="1325785"/>
            </a:xfrm>
            <a:prstGeom prst="roundRect">
              <a:avLst/>
            </a:prstGeom>
            <a:noFill/>
            <a:ln w="12700">
              <a:solidFill>
                <a:schemeClr val="accent2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>
                <a:spcAft>
                  <a:spcPts val="300"/>
                </a:spcAft>
              </a:pPr>
              <a:r>
                <a:rPr lang="ru-RU" sz="1100" u="sng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:</a:t>
              </a: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185790" y="3128213"/>
              <a:ext cx="290168" cy="254135"/>
            </a:xfrm>
            <a:prstGeom prst="rect">
              <a:avLst/>
            </a:prstGeom>
            <a:solidFill>
              <a:srgbClr val="F42434"/>
            </a:solidFill>
            <a:ln>
              <a:solidFill>
                <a:srgbClr val="F4243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latin typeface="Arial" pitchFamily="34" charset="0"/>
                  <a:cs typeface="Arial" pitchFamily="34" charset="0"/>
                </a:rPr>
                <a:t>1</a:t>
              </a:r>
              <a:r>
                <a:rPr lang="ru-RU" sz="1000" b="1" dirty="0" smtClean="0">
                  <a:latin typeface="Arial" pitchFamily="34" charset="0"/>
                  <a:cs typeface="Arial" pitchFamily="34" charset="0"/>
                </a:rPr>
                <a:t>.</a:t>
              </a:r>
              <a:endParaRPr lang="ru-RU" sz="10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211803" y="4435695"/>
            <a:ext cx="10260000" cy="2177755"/>
            <a:chOff x="185789" y="4726533"/>
            <a:chExt cx="10337243" cy="1696736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185789" y="4726533"/>
              <a:ext cx="10337243" cy="1696736"/>
            </a:xfrm>
            <a:prstGeom prst="roundRect">
              <a:avLst/>
            </a:prstGeom>
            <a:noFill/>
            <a:ln w="12700">
              <a:solidFill>
                <a:schemeClr val="accent2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>
                <a:spcAft>
                  <a:spcPts val="300"/>
                </a:spcAft>
              </a:pPr>
              <a:r>
                <a:rPr lang="ru-RU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     </a:t>
              </a:r>
              <a:endPara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185790" y="4726533"/>
              <a:ext cx="290168" cy="331584"/>
            </a:xfrm>
            <a:prstGeom prst="rect">
              <a:avLst/>
            </a:prstGeom>
            <a:solidFill>
              <a:srgbClr val="F42434"/>
            </a:solidFill>
            <a:ln>
              <a:solidFill>
                <a:srgbClr val="F4243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 smtClean="0">
                  <a:latin typeface="Arial" pitchFamily="34" charset="0"/>
                  <a:cs typeface="Arial" pitchFamily="34" charset="0"/>
                </a:rPr>
                <a:t>2.</a:t>
              </a:r>
              <a:endParaRPr lang="ru-RU" sz="10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606056" y="1873283"/>
            <a:ext cx="96756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Повышение уровня надежности и </a:t>
            </a:r>
            <a:r>
              <a:rPr lang="ru-RU" sz="1600" b="1" dirty="0" err="1">
                <a:solidFill>
                  <a:schemeClr val="accent2">
                    <a:lumMod val="75000"/>
                  </a:schemeClr>
                </a:solidFill>
              </a:rPr>
              <a:t>конкурентноспособности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 компании:</a:t>
            </a:r>
          </a:p>
          <a:p>
            <a:r>
              <a:rPr lang="ru-RU" sz="1600" dirty="0"/>
              <a:t>Расширение видов работ и оказываемых услуг.</a:t>
            </a:r>
          </a:p>
          <a:p>
            <a:r>
              <a:rPr lang="ru-RU" sz="1600" dirty="0"/>
              <a:t>Расширение возможностей выполнения монтажа более ответственных конструкций по характеристикам высотности и конструктивным характеристикам объектов;</a:t>
            </a:r>
          </a:p>
          <a:p>
            <a:r>
              <a:rPr lang="ru-RU" sz="1600" dirty="0" smtClean="0"/>
              <a:t>Оптимизация </a:t>
            </a:r>
            <a:r>
              <a:rPr lang="ru-RU" sz="1600" dirty="0"/>
              <a:t>кадрового состава </a:t>
            </a:r>
            <a:r>
              <a:rPr lang="ru-RU" sz="1600" dirty="0">
                <a:solidFill>
                  <a:srgbClr val="FF0000"/>
                </a:solidFill>
              </a:rPr>
              <a:t>Общества, </a:t>
            </a:r>
            <a:r>
              <a:rPr lang="ru-RU" sz="1600" dirty="0" smtClean="0">
                <a:solidFill>
                  <a:srgbClr val="FF0000"/>
                </a:solidFill>
              </a:rPr>
              <a:t>сохранение социальных гарантий и компенсаций работникам Общества в соответствие с социальной политикой предприятий группы ООО УК «МЕТАЛЛОИНВЕСТ»;</a:t>
            </a:r>
            <a:endParaRPr lang="ru-RU" sz="1600" dirty="0">
              <a:solidFill>
                <a:srgbClr val="FF0000"/>
              </a:solidFill>
            </a:endParaRPr>
          </a:p>
          <a:p>
            <a:r>
              <a:rPr lang="ru-RU" sz="1600" dirty="0"/>
              <a:t>Увеличение доли </a:t>
            </a:r>
            <a:r>
              <a:rPr lang="ru-RU" sz="1600" dirty="0" smtClean="0"/>
              <a:t>реализации проектов инвестиционных программ </a:t>
            </a:r>
            <a:r>
              <a:rPr lang="ru-RU" sz="1600" dirty="0"/>
              <a:t>строительной компании в инвестиционных проектах УО УК «МЕТАЛЛОИНВЕСТ».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06056" y="4659493"/>
            <a:ext cx="98500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Освоение более производительных и дополнительных технологий ведения строительства:</a:t>
            </a:r>
          </a:p>
          <a:p>
            <a:r>
              <a:rPr lang="ru-RU" sz="1600" dirty="0" smtClean="0"/>
              <a:t>Расширение </a:t>
            </a:r>
            <a:r>
              <a:rPr lang="ru-RU" sz="1600" dirty="0"/>
              <a:t>возможностей сварочного производства;</a:t>
            </a:r>
          </a:p>
          <a:p>
            <a:r>
              <a:rPr lang="ru-RU" sz="1600" dirty="0"/>
              <a:t>Развитие автомобильно-экскаваторного комплекса;</a:t>
            </a:r>
          </a:p>
          <a:p>
            <a:r>
              <a:rPr lang="ru-RU" sz="1600" dirty="0"/>
              <a:t>Развитие комплекса строительных грузоподъемных механизмов;</a:t>
            </a:r>
          </a:p>
          <a:p>
            <a:r>
              <a:rPr lang="ru-RU" sz="1600" dirty="0"/>
              <a:t>Развитие монтажного сектора – монтаж строительных конструкций, монтаж оборудования</a:t>
            </a:r>
            <a:r>
              <a:rPr lang="ru-RU" sz="1600" dirty="0" smtClean="0"/>
              <a:t>;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95782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5790" y="359998"/>
            <a:ext cx="10329806" cy="763200"/>
          </a:xfrm>
        </p:spPr>
        <p:txBody>
          <a:bodyPr/>
          <a:lstStyle/>
          <a:p>
            <a:r>
              <a:rPr lang="ru-RU" dirty="0" smtClean="0">
                <a:latin typeface="Georgia" pitchFamily="18" charset="0"/>
              </a:rPr>
              <a:t>Крупные проекты в портфеле заказов.</a:t>
            </a:r>
            <a:br>
              <a:rPr lang="ru-RU" dirty="0" smtClean="0">
                <a:latin typeface="Georgia" pitchFamily="18" charset="0"/>
              </a:rPr>
            </a:br>
            <a:r>
              <a:rPr lang="ru-RU" dirty="0" smtClean="0">
                <a:latin typeface="Georgia" pitchFamily="18" charset="0"/>
              </a:rPr>
              <a:t>Строительство обжиговой машины №3 на ОАО «Михайловский ГОК»</a:t>
            </a:r>
            <a:endParaRPr lang="ru-RU" dirty="0">
              <a:latin typeface="Georgia" pitchFamily="18" charset="0"/>
            </a:endParaRPr>
          </a:p>
        </p:txBody>
      </p:sp>
      <p:grpSp>
        <p:nvGrpSpPr>
          <p:cNvPr id="7" name="Группа 6"/>
          <p:cNvGrpSpPr>
            <a:grpSpLocks noChangeAspect="1"/>
          </p:cNvGrpSpPr>
          <p:nvPr/>
        </p:nvGrpSpPr>
        <p:grpSpPr>
          <a:xfrm>
            <a:off x="207056" y="1216321"/>
            <a:ext cx="6484100" cy="3384000"/>
            <a:chOff x="198104" y="918609"/>
            <a:chExt cx="10278000" cy="5364000"/>
          </a:xfrm>
        </p:grpSpPr>
        <p:pic>
          <p:nvPicPr>
            <p:cNvPr id="5" name="Picture 2" descr="C:\Users\I_Barchukov\Desktop\Фото СКОМ №3 10.12.2013\DSC02573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98" b="7870"/>
            <a:stretch/>
          </p:blipFill>
          <p:spPr bwMode="auto">
            <a:xfrm>
              <a:off x="241926" y="971775"/>
              <a:ext cx="10188000" cy="5259812"/>
            </a:xfrm>
            <a:prstGeom prst="roundRect">
              <a:avLst>
                <a:gd name="adj" fmla="val 5745"/>
              </a:avLst>
            </a:prstGeom>
            <a:noFill/>
            <a:ln w="19050" cmpd="sng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Скругленный прямоугольник 5"/>
            <p:cNvSpPr/>
            <p:nvPr/>
          </p:nvSpPr>
          <p:spPr>
            <a:xfrm>
              <a:off x="198104" y="918609"/>
              <a:ext cx="10278000" cy="5364000"/>
            </a:xfrm>
            <a:prstGeom prst="roundRect">
              <a:avLst>
                <a:gd name="adj" fmla="val 6321"/>
              </a:avLst>
            </a:prstGeom>
            <a:noFill/>
            <a:ln w="1905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578327"/>
              </p:ext>
            </p:extLst>
          </p:nvPr>
        </p:nvGraphicFramePr>
        <p:xfrm>
          <a:off x="6810374" y="1499460"/>
          <a:ext cx="3647666" cy="3221095"/>
        </p:xfrm>
        <a:graphic>
          <a:graphicData uri="http://schemas.openxmlformats.org/drawingml/2006/table">
            <a:tbl>
              <a:tblPr/>
              <a:tblGrid>
                <a:gridCol w="2027666"/>
                <a:gridCol w="648000"/>
                <a:gridCol w="972000"/>
              </a:tblGrid>
              <a:tr h="345981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900" b="1" u="none" strike="noStrike" kern="120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Статья</a:t>
                      </a:r>
                      <a:endParaRPr lang="ru-RU" sz="900" b="1" u="none" strike="noStrike" kern="1200" dirty="0">
                        <a:solidFill>
                          <a:srgbClr val="5F5F5F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21041" marT="0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1" u="none" strike="noStrike" kern="120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Ед. изм.</a:t>
                      </a:r>
                      <a:endParaRPr lang="ru-RU" sz="900" b="1" u="none" strike="noStrike" kern="1200" dirty="0">
                        <a:solidFill>
                          <a:srgbClr val="5F5F5F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041" marR="2104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1" u="none" strike="noStrike" kern="120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Значение</a:t>
                      </a:r>
                      <a:endParaRPr lang="ru-RU" sz="900" b="1" u="none" strike="noStrike" kern="1200" dirty="0">
                        <a:solidFill>
                          <a:srgbClr val="5F5F5F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041" marR="2104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42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Общая стоимость</a:t>
                      </a:r>
                      <a:r>
                        <a:rPr lang="ru-RU" sz="1000" b="0" i="0" u="none" strike="noStrike" baseline="0" dirty="0" smtClean="0">
                          <a:effectLst/>
                          <a:latin typeface="+mn-lt"/>
                        </a:rPr>
                        <a:t> проекта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err="1" smtClean="0">
                          <a:effectLst/>
                          <a:latin typeface="+mn-lt"/>
                        </a:rPr>
                        <a:t>млн.руб</a:t>
                      </a:r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.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11 729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</a:tr>
              <a:tr h="3041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Строительно-монтажные работы, в </a:t>
                      </a:r>
                      <a:r>
                        <a:rPr lang="ru-RU" sz="1000" b="0" i="0" u="none" strike="noStrike" dirty="0" err="1" smtClean="0">
                          <a:effectLst/>
                          <a:latin typeface="+mn-lt"/>
                        </a:rPr>
                        <a:t>т.ч</a:t>
                      </a:r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.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smtClean="0">
                          <a:effectLst/>
                          <a:latin typeface="+mn-lt"/>
                        </a:rPr>
                        <a:t>млн.руб.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1 691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042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 - материалы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smtClean="0">
                          <a:effectLst/>
                          <a:latin typeface="+mn-lt"/>
                        </a:rPr>
                        <a:t>млн.руб.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1 006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</a:tr>
              <a:tr h="2042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 - специализированные </a:t>
                      </a:r>
                      <a:r>
                        <a:rPr lang="ru-RU" sz="1000" b="0" i="0" u="none" strike="noStrike" baseline="0" dirty="0" smtClean="0">
                          <a:effectLst/>
                          <a:latin typeface="+mn-lt"/>
                        </a:rPr>
                        <a:t>работы</a:t>
                      </a: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smtClean="0">
                          <a:effectLst/>
                          <a:latin typeface="+mn-lt"/>
                        </a:rPr>
                        <a:t>млн.руб.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146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042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 - монтажные работы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smtClean="0">
                          <a:effectLst/>
                          <a:latin typeface="+mn-lt"/>
                        </a:rPr>
                        <a:t>млн.руб.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151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</a:tr>
              <a:tr h="2042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 - общестроительные работы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smtClean="0">
                          <a:effectLst/>
                          <a:latin typeface="+mn-lt"/>
                        </a:rPr>
                        <a:t>млн.руб.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232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42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ru-RU" sz="1000" b="0" i="0" u="none" strike="noStrike" baseline="0" dirty="0" smtClean="0">
                          <a:effectLst/>
                          <a:latin typeface="+mn-lt"/>
                        </a:rPr>
                        <a:t>-  монтаж оборудования, вентиляции и трубопроводов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err="1" smtClean="0">
                          <a:effectLst/>
                          <a:latin typeface="+mn-lt"/>
                        </a:rPr>
                        <a:t>млн.руб</a:t>
                      </a:r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.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156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</a:tr>
              <a:tr h="2042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Среднесписочная численность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чел.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451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4224"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</a:tr>
              <a:tr h="204224"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4224"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</a:tr>
              <a:tr h="204224"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4224"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810374" y="1209081"/>
            <a:ext cx="2187773" cy="285176"/>
          </a:xfrm>
          <a:prstGeom prst="rect">
            <a:avLst/>
          </a:prstGeom>
          <a:noFill/>
        </p:spPr>
        <p:txBody>
          <a:bodyPr wrap="square" lIns="99538" tIns="49769" rIns="99538" bIns="49769" rtlCol="0">
            <a:spAutoFit/>
          </a:bodyPr>
          <a:lstStyle/>
          <a:p>
            <a:r>
              <a:rPr lang="ru-RU" sz="1200" b="1" dirty="0" smtClean="0"/>
              <a:t>Показатели проекта</a:t>
            </a:r>
            <a:endParaRPr lang="ru-RU" sz="1200" b="1" dirty="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609903"/>
              </p:ext>
            </p:extLst>
          </p:nvPr>
        </p:nvGraphicFramePr>
        <p:xfrm>
          <a:off x="234702" y="4976602"/>
          <a:ext cx="10158796" cy="1704632"/>
        </p:xfrm>
        <a:graphic>
          <a:graphicData uri="http://schemas.openxmlformats.org/drawingml/2006/table">
            <a:tbl>
              <a:tblPr/>
              <a:tblGrid>
                <a:gridCol w="2756856"/>
                <a:gridCol w="1057420"/>
                <a:gridCol w="1057420"/>
                <a:gridCol w="1057420"/>
                <a:gridCol w="1057420"/>
                <a:gridCol w="1057420"/>
                <a:gridCol w="1057420"/>
                <a:gridCol w="1057420"/>
              </a:tblGrid>
              <a:tr h="167252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900" b="1" u="none" strike="noStrike" kern="120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Показатель</a:t>
                      </a:r>
                      <a:endParaRPr lang="ru-RU" sz="900" b="1" u="none" strike="noStrike" kern="1200" dirty="0">
                        <a:solidFill>
                          <a:srgbClr val="5F5F5F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21041" marT="0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1" u="none" strike="noStrike" kern="120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Выручка всего</a:t>
                      </a:r>
                      <a:endParaRPr lang="ru-RU" sz="900" b="1" u="none" strike="noStrike" kern="1200" dirty="0">
                        <a:solidFill>
                          <a:srgbClr val="5F5F5F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041" marR="2104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1" u="none" strike="noStrike" kern="120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в</a:t>
                      </a:r>
                      <a:r>
                        <a:rPr lang="ru-RU" sz="900" b="1" u="none" strike="noStrike" kern="1200" baseline="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kern="1200" baseline="0" dirty="0" err="1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т.ч</a:t>
                      </a:r>
                      <a:r>
                        <a:rPr lang="ru-RU" sz="900" b="1" u="none" strike="noStrike" kern="1200" baseline="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. субподряд</a:t>
                      </a:r>
                      <a:endParaRPr lang="ru-RU" sz="900" b="1" u="none" strike="noStrike" kern="1200" dirty="0">
                        <a:solidFill>
                          <a:srgbClr val="5F5F5F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041" marR="2104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1" u="none" strike="noStrike" kern="120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работы </a:t>
                      </a:r>
                      <a:r>
                        <a:rPr lang="ru-RU" sz="900" b="1" u="none" strike="noStrike" kern="1200" dirty="0" err="1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Рудстроя</a:t>
                      </a:r>
                      <a:endParaRPr lang="ru-RU" sz="900" b="1" u="none" strike="noStrike" kern="1200" dirty="0">
                        <a:solidFill>
                          <a:srgbClr val="5F5F5F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041" marR="2104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1" u="none" strike="noStrike" kern="120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Себестоимость</a:t>
                      </a:r>
                      <a:endParaRPr lang="ru-RU" sz="900" b="1" u="none" strike="noStrike" kern="1200" dirty="0">
                        <a:solidFill>
                          <a:srgbClr val="5F5F5F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041" marR="2104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1" u="none" strike="noStrike" kern="120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Прибыль</a:t>
                      </a:r>
                      <a:endParaRPr lang="ru-RU" sz="900" b="1" u="none" strike="noStrike" kern="1200" dirty="0">
                        <a:solidFill>
                          <a:srgbClr val="5F5F5F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041" marR="2104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u="none" strike="noStrike" kern="120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Инвестиции</a:t>
                      </a:r>
                    </a:p>
                  </a:txBody>
                  <a:tcPr marL="21041" marR="2104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1" u="none" strike="noStrike" kern="1200" dirty="0" smtClean="0">
                          <a:solidFill>
                            <a:srgbClr val="5F5F5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Экономический эффект</a:t>
                      </a:r>
                      <a:endParaRPr lang="ru-RU" sz="900" b="1" u="none" strike="noStrike" kern="1200" dirty="0">
                        <a:solidFill>
                          <a:srgbClr val="5F5F5F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041" marR="2104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0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Общая стоимость</a:t>
                      </a:r>
                      <a:r>
                        <a:rPr lang="ru-RU" sz="1000" b="0" i="0" u="none" strike="noStrike" baseline="0" dirty="0" smtClean="0">
                          <a:effectLst/>
                          <a:latin typeface="+mn-lt"/>
                        </a:rPr>
                        <a:t> проекта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11 729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424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</a:tr>
              <a:tr h="2968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Строительно-монтажные работы, в </a:t>
                      </a:r>
                      <a:r>
                        <a:rPr lang="ru-RU" sz="1000" b="0" i="0" u="none" strike="noStrike" dirty="0" err="1" smtClean="0">
                          <a:effectLst/>
                          <a:latin typeface="+mn-lt"/>
                        </a:rPr>
                        <a:t>т.ч</a:t>
                      </a:r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.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1 691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412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1 279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1 687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4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4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20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 - материалы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1 006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1 006</a:t>
                      </a: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1 006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</a:tr>
              <a:tr h="120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 - специализированные </a:t>
                      </a:r>
                      <a:r>
                        <a:rPr lang="ru-RU" sz="1000" b="0" i="0" u="none" strike="noStrike" baseline="0" dirty="0" smtClean="0">
                          <a:effectLst/>
                          <a:latin typeface="+mn-lt"/>
                        </a:rPr>
                        <a:t> работы</a:t>
                      </a: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146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76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70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144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2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2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 - монтажные работы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151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86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65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149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2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2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</a:tr>
              <a:tr h="120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 - общестроительные работы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232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170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62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234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-2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-2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0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 -</a:t>
                      </a:r>
                      <a:r>
                        <a:rPr lang="ru-RU" sz="1000" b="0" i="0" u="none" strike="noStrike" baseline="0" dirty="0" smtClean="0">
                          <a:effectLst/>
                          <a:latin typeface="+mn-lt"/>
                        </a:rPr>
                        <a:t> монтаж оборудования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156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80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76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154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2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2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</a:tr>
              <a:tr h="1205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Среднесписочная численность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451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255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196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+mn-lt"/>
                        </a:rPr>
                        <a:t>-</a:t>
                      </a:r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+mn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85790" y="4676521"/>
            <a:ext cx="2187773" cy="285176"/>
          </a:xfrm>
          <a:prstGeom prst="rect">
            <a:avLst/>
          </a:prstGeom>
          <a:noFill/>
        </p:spPr>
        <p:txBody>
          <a:bodyPr wrap="square" lIns="99538" tIns="49769" rIns="99538" bIns="49769" rtlCol="0">
            <a:spAutoFit/>
          </a:bodyPr>
          <a:lstStyle/>
          <a:p>
            <a:r>
              <a:rPr lang="ru-RU" sz="1200" b="1" dirty="0" smtClean="0"/>
              <a:t>Объем работ </a:t>
            </a:r>
            <a:r>
              <a:rPr lang="ru-RU" sz="1200" b="1" dirty="0" err="1" smtClean="0"/>
              <a:t>Рудстрой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407319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88638" cy="7399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4595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88638" cy="7399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5897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560"/>
            <a:ext cx="10688638" cy="7399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513074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MTI">
      <a:dk1>
        <a:srgbClr val="54585A"/>
      </a:dk1>
      <a:lt1>
        <a:sysClr val="window" lastClr="FFFFFF"/>
      </a:lt1>
      <a:dk2>
        <a:srgbClr val="54585A"/>
      </a:dk2>
      <a:lt2>
        <a:srgbClr val="FFFFFF"/>
      </a:lt2>
      <a:accent1>
        <a:srgbClr val="EE2737"/>
      </a:accent1>
      <a:accent2>
        <a:srgbClr val="A2B2C8"/>
      </a:accent2>
      <a:accent3>
        <a:srgbClr val="C4BCB7"/>
      </a:accent3>
      <a:accent4>
        <a:srgbClr val="B6ADA5"/>
      </a:accent4>
      <a:accent5>
        <a:srgbClr val="A59C94"/>
      </a:accent5>
      <a:accent6>
        <a:srgbClr val="8C8279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55512</TotalTime>
  <Words>1202</Words>
  <Application>Microsoft Office PowerPoint</Application>
  <PresentationFormat>Произвольный</PresentationFormat>
  <Paragraphs>448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Default Theme</vt:lpstr>
      <vt:lpstr>Презентация PowerPoint</vt:lpstr>
      <vt:lpstr>Общая информация о компании и цели стратегии </vt:lpstr>
      <vt:lpstr>Текущая ситуация. Персонал</vt:lpstr>
      <vt:lpstr>Анализ рынка на 01.01.2014 г.</vt:lpstr>
      <vt:lpstr>Дальнейшие шаги по развитию ООО «Рудстрой»</vt:lpstr>
      <vt:lpstr>Крупные проекты в портфеле заказов. Строительство обжиговой машины №3 на ОАО «Михайловский ГОК»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Крупные проекты в портфеле заказов. Строительство ЦГБЖ №3 на ОАО «Лебединский ГОК»</vt:lpstr>
      <vt:lpstr>Крупные проекты в портфеле заказов. Строительство кислородной станции №2 (ВРУ №3) на ОАО «ОЭМК»</vt:lpstr>
      <vt:lpstr>Презентация PowerPoint</vt:lpstr>
    </vt:vector>
  </TitlesOfParts>
  <Manager>Мигунов В.М.</Manager>
  <Company>IBZL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20131218 Презентация программы капитальных затрат на 2014 год</dc:title>
  <dc:subject>Документы к Совету Директоров</dc:subject>
  <dc:creator>Любимов В.В.</dc:creator>
  <cp:keywords>Программа капитальных затрат 2014</cp:keywords>
  <cp:lastModifiedBy>Горенко Людмила Ивановна</cp:lastModifiedBy>
  <cp:revision>3596</cp:revision>
  <cp:lastPrinted>2014-03-31T06:45:48Z</cp:lastPrinted>
  <dcterms:created xsi:type="dcterms:W3CDTF">2013-03-21T06:34:42Z</dcterms:created>
  <dcterms:modified xsi:type="dcterms:W3CDTF">2014-11-18T06:17:56Z</dcterms:modified>
</cp:coreProperties>
</file>